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92" r:id="rId4"/>
    <p:sldId id="259" r:id="rId5"/>
    <p:sldId id="260" r:id="rId6"/>
    <p:sldId id="287" r:id="rId7"/>
    <p:sldId id="289" r:id="rId8"/>
    <p:sldId id="290" r:id="rId9"/>
    <p:sldId id="291" r:id="rId10"/>
    <p:sldId id="277" r:id="rId11"/>
    <p:sldId id="288" r:id="rId12"/>
    <p:sldId id="28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001934-312F-43E9-9E11-7A0CAFE46643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34F9C1-238E-42A1-82BD-D3C8150B8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05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49 w 1692"/>
                <a:gd name="T1" fmla="*/ 109 h 2586"/>
                <a:gd name="T2" fmla="*/ 135 w 1692"/>
                <a:gd name="T3" fmla="*/ 88 h 2586"/>
                <a:gd name="T4" fmla="*/ 182 w 1692"/>
                <a:gd name="T5" fmla="*/ 101 h 2586"/>
                <a:gd name="T6" fmla="*/ 175 w 1692"/>
                <a:gd name="T7" fmla="*/ 187 h 2586"/>
                <a:gd name="T8" fmla="*/ 115 w 1692"/>
                <a:gd name="T9" fmla="*/ 245 h 2586"/>
                <a:gd name="T10" fmla="*/ 91 w 1692"/>
                <a:gd name="T11" fmla="*/ 301 h 2586"/>
                <a:gd name="T12" fmla="*/ 119 w 1692"/>
                <a:gd name="T13" fmla="*/ 405 h 2586"/>
                <a:gd name="T14" fmla="*/ 133 w 1692"/>
                <a:gd name="T15" fmla="*/ 404 h 2586"/>
                <a:gd name="T16" fmla="*/ 138 w 1692"/>
                <a:gd name="T17" fmla="*/ 381 h 2586"/>
                <a:gd name="T18" fmla="*/ 201 w 1692"/>
                <a:gd name="T19" fmla="*/ 486 h 2586"/>
                <a:gd name="T20" fmla="*/ 273 w 1692"/>
                <a:gd name="T21" fmla="*/ 505 h 2586"/>
                <a:gd name="T22" fmla="*/ 334 w 1692"/>
                <a:gd name="T23" fmla="*/ 568 h 2586"/>
                <a:gd name="T24" fmla="*/ 358 w 1692"/>
                <a:gd name="T25" fmla="*/ 599 h 2586"/>
                <a:gd name="T26" fmla="*/ 323 w 1692"/>
                <a:gd name="T27" fmla="*/ 677 h 2586"/>
                <a:gd name="T28" fmla="*/ 385 w 1692"/>
                <a:gd name="T29" fmla="*/ 749 h 2586"/>
                <a:gd name="T30" fmla="*/ 434 w 1692"/>
                <a:gd name="T31" fmla="*/ 851 h 2586"/>
                <a:gd name="T32" fmla="*/ 459 w 1692"/>
                <a:gd name="T33" fmla="*/ 972 h 2586"/>
                <a:gd name="T34" fmla="*/ 501 w 1692"/>
                <a:gd name="T35" fmla="*/ 1069 h 2586"/>
                <a:gd name="T36" fmla="*/ 537 w 1692"/>
                <a:gd name="T37" fmla="*/ 1061 h 2586"/>
                <a:gd name="T38" fmla="*/ 523 w 1692"/>
                <a:gd name="T39" fmla="*/ 1007 h 2586"/>
                <a:gd name="T40" fmla="*/ 541 w 1692"/>
                <a:gd name="T41" fmla="*/ 970 h 2586"/>
                <a:gd name="T42" fmla="*/ 574 w 1692"/>
                <a:gd name="T43" fmla="*/ 938 h 2586"/>
                <a:gd name="T44" fmla="*/ 608 w 1692"/>
                <a:gd name="T45" fmla="*/ 874 h 2586"/>
                <a:gd name="T46" fmla="*/ 658 w 1692"/>
                <a:gd name="T47" fmla="*/ 821 h 2586"/>
                <a:gd name="T48" fmla="*/ 681 w 1692"/>
                <a:gd name="T49" fmla="*/ 734 h 2586"/>
                <a:gd name="T50" fmla="*/ 651 w 1692"/>
                <a:gd name="T51" fmla="*/ 647 h 2586"/>
                <a:gd name="T52" fmla="*/ 577 w 1692"/>
                <a:gd name="T53" fmla="*/ 594 h 2586"/>
                <a:gd name="T54" fmla="*/ 464 w 1692"/>
                <a:gd name="T55" fmla="*/ 539 h 2586"/>
                <a:gd name="T56" fmla="*/ 409 w 1692"/>
                <a:gd name="T57" fmla="*/ 530 h 2586"/>
                <a:gd name="T58" fmla="*/ 380 w 1692"/>
                <a:gd name="T59" fmla="*/ 534 h 2586"/>
                <a:gd name="T60" fmla="*/ 334 w 1692"/>
                <a:gd name="T61" fmla="*/ 550 h 2586"/>
                <a:gd name="T62" fmla="*/ 318 w 1692"/>
                <a:gd name="T63" fmla="*/ 494 h 2586"/>
                <a:gd name="T64" fmla="*/ 309 w 1692"/>
                <a:gd name="T65" fmla="*/ 447 h 2586"/>
                <a:gd name="T66" fmla="*/ 265 w 1692"/>
                <a:gd name="T67" fmla="*/ 465 h 2586"/>
                <a:gd name="T68" fmla="*/ 238 w 1692"/>
                <a:gd name="T69" fmla="*/ 400 h 2586"/>
                <a:gd name="T70" fmla="*/ 311 w 1692"/>
                <a:gd name="T71" fmla="*/ 384 h 2586"/>
                <a:gd name="T72" fmla="*/ 354 w 1692"/>
                <a:gd name="T73" fmla="*/ 381 h 2586"/>
                <a:gd name="T74" fmla="*/ 376 w 1692"/>
                <a:gd name="T75" fmla="*/ 378 h 2586"/>
                <a:gd name="T76" fmla="*/ 444 w 1692"/>
                <a:gd name="T77" fmla="*/ 316 h 2586"/>
                <a:gd name="T78" fmla="*/ 497 w 1692"/>
                <a:gd name="T79" fmla="*/ 286 h 2586"/>
                <a:gd name="T80" fmla="*/ 537 w 1692"/>
                <a:gd name="T81" fmla="*/ 268 h 2586"/>
                <a:gd name="T82" fmla="*/ 562 w 1692"/>
                <a:gd name="T83" fmla="*/ 226 h 2586"/>
                <a:gd name="T84" fmla="*/ 541 w 1692"/>
                <a:gd name="T85" fmla="*/ 216 h 2586"/>
                <a:gd name="T86" fmla="*/ 641 w 1692"/>
                <a:gd name="T87" fmla="*/ 192 h 2586"/>
                <a:gd name="T88" fmla="*/ 591 w 1692"/>
                <a:gd name="T89" fmla="*/ 144 h 2586"/>
                <a:gd name="T90" fmla="*/ 557 w 1692"/>
                <a:gd name="T91" fmla="*/ 111 h 2586"/>
                <a:gd name="T92" fmla="*/ 513 w 1692"/>
                <a:gd name="T93" fmla="*/ 154 h 2586"/>
                <a:gd name="T94" fmla="*/ 466 w 1692"/>
                <a:gd name="T95" fmla="*/ 187 h 2586"/>
                <a:gd name="T96" fmla="*/ 429 w 1692"/>
                <a:gd name="T97" fmla="*/ 128 h 2586"/>
                <a:gd name="T98" fmla="*/ 509 w 1692"/>
                <a:gd name="T99" fmla="*/ 101 h 2586"/>
                <a:gd name="T100" fmla="*/ 532 w 1692"/>
                <a:gd name="T101" fmla="*/ 83 h 2586"/>
                <a:gd name="T102" fmla="*/ 557 w 1692"/>
                <a:gd name="T103" fmla="*/ 73 h 2586"/>
                <a:gd name="T104" fmla="*/ 540 w 1692"/>
                <a:gd name="T105" fmla="*/ 61 h 2586"/>
                <a:gd name="T106" fmla="*/ 530 w 1692"/>
                <a:gd name="T107" fmla="*/ 50 h 2586"/>
                <a:gd name="T108" fmla="*/ 505 w 1692"/>
                <a:gd name="T109" fmla="*/ 43 h 2586"/>
                <a:gd name="T110" fmla="*/ 464 w 1692"/>
                <a:gd name="T111" fmla="*/ 57 h 2586"/>
                <a:gd name="T112" fmla="*/ 398 w 1692"/>
                <a:gd name="T113" fmla="*/ 50 h 2586"/>
                <a:gd name="T114" fmla="*/ 231 w 1692"/>
                <a:gd name="T115" fmla="*/ 0 h 2586"/>
                <a:gd name="T116" fmla="*/ 145 w 1692"/>
                <a:gd name="T117" fmla="*/ 13 h 2586"/>
                <a:gd name="T118" fmla="*/ 121 w 1692"/>
                <a:gd name="T119" fmla="*/ 43 h 2586"/>
                <a:gd name="T120" fmla="*/ 54 w 1692"/>
                <a:gd name="T121" fmla="*/ 73 h 2586"/>
                <a:gd name="T122" fmla="*/ 54 w 1692"/>
                <a:gd name="T123" fmla="*/ 91 h 2586"/>
                <a:gd name="T124" fmla="*/ 1 w 1692"/>
                <a:gd name="T125" fmla="*/ 106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7 w 46"/>
                <a:gd name="T1" fmla="*/ 1 h 38"/>
                <a:gd name="T2" fmla="*/ 0 w 46"/>
                <a:gd name="T3" fmla="*/ 9 h 38"/>
                <a:gd name="T4" fmla="*/ 9 w 46"/>
                <a:gd name="T5" fmla="*/ 15 h 38"/>
                <a:gd name="T6" fmla="*/ 18 w 46"/>
                <a:gd name="T7" fmla="*/ 10 h 38"/>
                <a:gd name="T8" fmla="*/ 12 w 46"/>
                <a:gd name="T9" fmla="*/ 0 h 38"/>
                <a:gd name="T10" fmla="*/ 7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5 w 52"/>
                <a:gd name="T1" fmla="*/ 0 h 44"/>
                <a:gd name="T2" fmla="*/ 11 w 52"/>
                <a:gd name="T3" fmla="*/ 17 h 44"/>
                <a:gd name="T4" fmla="*/ 18 w 52"/>
                <a:gd name="T5" fmla="*/ 17 h 44"/>
                <a:gd name="T6" fmla="*/ 17 w 52"/>
                <a:gd name="T7" fmla="*/ 7 h 44"/>
                <a:gd name="T8" fmla="*/ 11 w 52"/>
                <a:gd name="T9" fmla="*/ 1 h 44"/>
                <a:gd name="T10" fmla="*/ 5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41 w 131"/>
                <a:gd name="T1" fmla="*/ 0 h 98"/>
                <a:gd name="T2" fmla="*/ 33 w 131"/>
                <a:gd name="T3" fmla="*/ 4 h 98"/>
                <a:gd name="T4" fmla="*/ 22 w 131"/>
                <a:gd name="T5" fmla="*/ 11 h 98"/>
                <a:gd name="T6" fmla="*/ 16 w 131"/>
                <a:gd name="T7" fmla="*/ 17 h 98"/>
                <a:gd name="T8" fmla="*/ 9 w 131"/>
                <a:gd name="T9" fmla="*/ 22 h 98"/>
                <a:gd name="T10" fmla="*/ 26 w 131"/>
                <a:gd name="T11" fmla="*/ 35 h 98"/>
                <a:gd name="T12" fmla="*/ 33 w 131"/>
                <a:gd name="T13" fmla="*/ 41 h 98"/>
                <a:gd name="T14" fmla="*/ 36 w 131"/>
                <a:gd name="T15" fmla="*/ 39 h 98"/>
                <a:gd name="T16" fmla="*/ 37 w 131"/>
                <a:gd name="T17" fmla="*/ 37 h 98"/>
                <a:gd name="T18" fmla="*/ 41 w 131"/>
                <a:gd name="T19" fmla="*/ 42 h 98"/>
                <a:gd name="T20" fmla="*/ 52 w 131"/>
                <a:gd name="T21" fmla="*/ 37 h 98"/>
                <a:gd name="T22" fmla="*/ 55 w 131"/>
                <a:gd name="T23" fmla="*/ 32 h 98"/>
                <a:gd name="T24" fmla="*/ 43 w 131"/>
                <a:gd name="T25" fmla="*/ 17 h 98"/>
                <a:gd name="T26" fmla="*/ 48 w 131"/>
                <a:gd name="T27" fmla="*/ 11 h 98"/>
                <a:gd name="T28" fmla="*/ 46 w 131"/>
                <a:gd name="T29" fmla="*/ 2 h 98"/>
                <a:gd name="T30" fmla="*/ 4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19 w 212"/>
                <a:gd name="T1" fmla="*/ 5 h 112"/>
                <a:gd name="T2" fmla="*/ 7 w 212"/>
                <a:gd name="T3" fmla="*/ 5 h 112"/>
                <a:gd name="T4" fmla="*/ 2 w 212"/>
                <a:gd name="T5" fmla="*/ 7 h 112"/>
                <a:gd name="T6" fmla="*/ 10 w 212"/>
                <a:gd name="T7" fmla="*/ 22 h 112"/>
                <a:gd name="T8" fmla="*/ 21 w 212"/>
                <a:gd name="T9" fmla="*/ 19 h 112"/>
                <a:gd name="T10" fmla="*/ 38 w 212"/>
                <a:gd name="T11" fmla="*/ 23 h 112"/>
                <a:gd name="T12" fmla="*/ 46 w 212"/>
                <a:gd name="T13" fmla="*/ 26 h 112"/>
                <a:gd name="T14" fmla="*/ 55 w 212"/>
                <a:gd name="T15" fmla="*/ 38 h 112"/>
                <a:gd name="T16" fmla="*/ 58 w 212"/>
                <a:gd name="T17" fmla="*/ 47 h 112"/>
                <a:gd name="T18" fmla="*/ 65 w 212"/>
                <a:gd name="T19" fmla="*/ 42 h 112"/>
                <a:gd name="T20" fmla="*/ 70 w 212"/>
                <a:gd name="T21" fmla="*/ 41 h 112"/>
                <a:gd name="T22" fmla="*/ 78 w 212"/>
                <a:gd name="T23" fmla="*/ 44 h 112"/>
                <a:gd name="T24" fmla="*/ 80 w 212"/>
                <a:gd name="T25" fmla="*/ 34 h 112"/>
                <a:gd name="T26" fmla="*/ 63 w 212"/>
                <a:gd name="T27" fmla="*/ 23 h 112"/>
                <a:gd name="T28" fmla="*/ 43 w 212"/>
                <a:gd name="T29" fmla="*/ 8 h 112"/>
                <a:gd name="T30" fmla="*/ 22 w 212"/>
                <a:gd name="T31" fmla="*/ 11 h 112"/>
                <a:gd name="T32" fmla="*/ 19 w 212"/>
                <a:gd name="T33" fmla="*/ 5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23 w 133"/>
                <a:gd name="T1" fmla="*/ 0 h 54"/>
                <a:gd name="T2" fmla="*/ 18 w 133"/>
                <a:gd name="T3" fmla="*/ 3 h 54"/>
                <a:gd name="T4" fmla="*/ 13 w 133"/>
                <a:gd name="T5" fmla="*/ 13 h 54"/>
                <a:gd name="T6" fmla="*/ 6 w 133"/>
                <a:gd name="T7" fmla="*/ 15 h 54"/>
                <a:gd name="T8" fmla="*/ 1 w 133"/>
                <a:gd name="T9" fmla="*/ 18 h 54"/>
                <a:gd name="T10" fmla="*/ 5 w 133"/>
                <a:gd name="T11" fmla="*/ 24 h 54"/>
                <a:gd name="T12" fmla="*/ 55 w 133"/>
                <a:gd name="T13" fmla="*/ 15 h 54"/>
                <a:gd name="T14" fmla="*/ 51 w 133"/>
                <a:gd name="T15" fmla="*/ 7 h 54"/>
                <a:gd name="T16" fmla="*/ 43 w 133"/>
                <a:gd name="T17" fmla="*/ 4 h 54"/>
                <a:gd name="T18" fmla="*/ 42 w 133"/>
                <a:gd name="T19" fmla="*/ 11 h 54"/>
                <a:gd name="T20" fmla="*/ 36 w 133"/>
                <a:gd name="T21" fmla="*/ 8 h 54"/>
                <a:gd name="T22" fmla="*/ 28 w 133"/>
                <a:gd name="T23" fmla="*/ 6 h 54"/>
                <a:gd name="T24" fmla="*/ 23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5 w 51"/>
                <a:gd name="T1" fmla="*/ 0 h 24"/>
                <a:gd name="T2" fmla="*/ 3 w 51"/>
                <a:gd name="T3" fmla="*/ 8 h 24"/>
                <a:gd name="T4" fmla="*/ 11 w 51"/>
                <a:gd name="T5" fmla="*/ 11 h 24"/>
                <a:gd name="T6" fmla="*/ 14 w 51"/>
                <a:gd name="T7" fmla="*/ 2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6 w 16"/>
                <a:gd name="T1" fmla="*/ 0 h 34"/>
                <a:gd name="T2" fmla="*/ 0 w 16"/>
                <a:gd name="T3" fmla="*/ 5 h 34"/>
                <a:gd name="T4" fmla="*/ 7 w 16"/>
                <a:gd name="T5" fmla="*/ 13 h 34"/>
                <a:gd name="T6" fmla="*/ 5 w 16"/>
                <a:gd name="T7" fmla="*/ 7 h 34"/>
                <a:gd name="T8" fmla="*/ 7 w 16"/>
                <a:gd name="T9" fmla="*/ 2 h 34"/>
                <a:gd name="T10" fmla="*/ 6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27 w 240"/>
                <a:gd name="T1" fmla="*/ 1 h 117"/>
                <a:gd name="T2" fmla="*/ 11 w 240"/>
                <a:gd name="T3" fmla="*/ 13 h 117"/>
                <a:gd name="T4" fmla="*/ 3 w 240"/>
                <a:gd name="T5" fmla="*/ 16 h 117"/>
                <a:gd name="T6" fmla="*/ 0 w 240"/>
                <a:gd name="T7" fmla="*/ 17 h 117"/>
                <a:gd name="T8" fmla="*/ 11 w 240"/>
                <a:gd name="T9" fmla="*/ 25 h 117"/>
                <a:gd name="T10" fmla="*/ 17 w 240"/>
                <a:gd name="T11" fmla="*/ 26 h 117"/>
                <a:gd name="T12" fmla="*/ 29 w 240"/>
                <a:gd name="T13" fmla="*/ 20 h 117"/>
                <a:gd name="T14" fmla="*/ 34 w 240"/>
                <a:gd name="T15" fmla="*/ 18 h 117"/>
                <a:gd name="T16" fmla="*/ 35 w 240"/>
                <a:gd name="T17" fmla="*/ 23 h 117"/>
                <a:gd name="T18" fmla="*/ 27 w 240"/>
                <a:gd name="T19" fmla="*/ 26 h 117"/>
                <a:gd name="T20" fmla="*/ 31 w 240"/>
                <a:gd name="T21" fmla="*/ 31 h 117"/>
                <a:gd name="T22" fmla="*/ 17 w 240"/>
                <a:gd name="T23" fmla="*/ 37 h 117"/>
                <a:gd name="T24" fmla="*/ 30 w 240"/>
                <a:gd name="T25" fmla="*/ 47 h 117"/>
                <a:gd name="T26" fmla="*/ 35 w 240"/>
                <a:gd name="T27" fmla="*/ 48 h 117"/>
                <a:gd name="T28" fmla="*/ 50 w 240"/>
                <a:gd name="T29" fmla="*/ 44 h 117"/>
                <a:gd name="T30" fmla="*/ 64 w 240"/>
                <a:gd name="T31" fmla="*/ 44 h 117"/>
                <a:gd name="T32" fmla="*/ 71 w 240"/>
                <a:gd name="T33" fmla="*/ 50 h 117"/>
                <a:gd name="T34" fmla="*/ 86 w 240"/>
                <a:gd name="T35" fmla="*/ 47 h 117"/>
                <a:gd name="T36" fmla="*/ 95 w 240"/>
                <a:gd name="T37" fmla="*/ 44 h 117"/>
                <a:gd name="T38" fmla="*/ 94 w 240"/>
                <a:gd name="T39" fmla="*/ 33 h 117"/>
                <a:gd name="T40" fmla="*/ 99 w 240"/>
                <a:gd name="T41" fmla="*/ 29 h 117"/>
                <a:gd name="T42" fmla="*/ 101 w 240"/>
                <a:gd name="T43" fmla="*/ 20 h 117"/>
                <a:gd name="T44" fmla="*/ 89 w 240"/>
                <a:gd name="T45" fmla="*/ 24 h 117"/>
                <a:gd name="T46" fmla="*/ 85 w 240"/>
                <a:gd name="T47" fmla="*/ 18 h 117"/>
                <a:gd name="T48" fmla="*/ 73 w 240"/>
                <a:gd name="T49" fmla="*/ 20 h 117"/>
                <a:gd name="T50" fmla="*/ 57 w 240"/>
                <a:gd name="T51" fmla="*/ 4 h 117"/>
                <a:gd name="T52" fmla="*/ 40 w 240"/>
                <a:gd name="T53" fmla="*/ 5 h 117"/>
                <a:gd name="T54" fmla="*/ 35 w 240"/>
                <a:gd name="T55" fmla="*/ 1 h 117"/>
                <a:gd name="T56" fmla="*/ 27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41 w 194"/>
                <a:gd name="T1" fmla="*/ 5 h 80"/>
                <a:gd name="T2" fmla="*/ 6 w 194"/>
                <a:gd name="T3" fmla="*/ 11 h 80"/>
                <a:gd name="T4" fmla="*/ 4 w 194"/>
                <a:gd name="T5" fmla="*/ 15 h 80"/>
                <a:gd name="T6" fmla="*/ 24 w 194"/>
                <a:gd name="T7" fmla="*/ 22 h 80"/>
                <a:gd name="T8" fmla="*/ 58 w 194"/>
                <a:gd name="T9" fmla="*/ 32 h 80"/>
                <a:gd name="T10" fmla="*/ 75 w 194"/>
                <a:gd name="T11" fmla="*/ 29 h 80"/>
                <a:gd name="T12" fmla="*/ 80 w 194"/>
                <a:gd name="T13" fmla="*/ 27 h 80"/>
                <a:gd name="T14" fmla="*/ 75 w 194"/>
                <a:gd name="T15" fmla="*/ 19 h 80"/>
                <a:gd name="T16" fmla="*/ 70 w 194"/>
                <a:gd name="T17" fmla="*/ 15 h 80"/>
                <a:gd name="T18" fmla="*/ 55 w 194"/>
                <a:gd name="T19" fmla="*/ 11 h 80"/>
                <a:gd name="T20" fmla="*/ 41 w 194"/>
                <a:gd name="T21" fmla="*/ 5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29 w 310"/>
                <a:gd name="T1" fmla="*/ 4 h 254"/>
                <a:gd name="T2" fmla="*/ 22 w 310"/>
                <a:gd name="T3" fmla="*/ 10 h 254"/>
                <a:gd name="T4" fmla="*/ 9 w 310"/>
                <a:gd name="T5" fmla="*/ 16 h 254"/>
                <a:gd name="T6" fmla="*/ 23 w 310"/>
                <a:gd name="T7" fmla="*/ 32 h 254"/>
                <a:gd name="T8" fmla="*/ 33 w 310"/>
                <a:gd name="T9" fmla="*/ 36 h 254"/>
                <a:gd name="T10" fmla="*/ 44 w 310"/>
                <a:gd name="T11" fmla="*/ 41 h 254"/>
                <a:gd name="T12" fmla="*/ 53 w 310"/>
                <a:gd name="T13" fmla="*/ 36 h 254"/>
                <a:gd name="T14" fmla="*/ 60 w 310"/>
                <a:gd name="T15" fmla="*/ 43 h 254"/>
                <a:gd name="T16" fmla="*/ 63 w 310"/>
                <a:gd name="T17" fmla="*/ 53 h 254"/>
                <a:gd name="T18" fmla="*/ 49 w 310"/>
                <a:gd name="T19" fmla="*/ 64 h 254"/>
                <a:gd name="T20" fmla="*/ 38 w 310"/>
                <a:gd name="T21" fmla="*/ 72 h 254"/>
                <a:gd name="T22" fmla="*/ 29 w 310"/>
                <a:gd name="T23" fmla="*/ 70 h 254"/>
                <a:gd name="T24" fmla="*/ 24 w 310"/>
                <a:gd name="T25" fmla="*/ 69 h 254"/>
                <a:gd name="T26" fmla="*/ 18 w 310"/>
                <a:gd name="T27" fmla="*/ 79 h 254"/>
                <a:gd name="T28" fmla="*/ 17 w 310"/>
                <a:gd name="T29" fmla="*/ 83 h 254"/>
                <a:gd name="T30" fmla="*/ 31 w 310"/>
                <a:gd name="T31" fmla="*/ 85 h 254"/>
                <a:gd name="T32" fmla="*/ 40 w 310"/>
                <a:gd name="T33" fmla="*/ 85 h 254"/>
                <a:gd name="T34" fmla="*/ 49 w 310"/>
                <a:gd name="T35" fmla="*/ 96 h 254"/>
                <a:gd name="T36" fmla="*/ 53 w 310"/>
                <a:gd name="T37" fmla="*/ 99 h 254"/>
                <a:gd name="T38" fmla="*/ 59 w 310"/>
                <a:gd name="T39" fmla="*/ 100 h 254"/>
                <a:gd name="T40" fmla="*/ 66 w 310"/>
                <a:gd name="T41" fmla="*/ 105 h 254"/>
                <a:gd name="T42" fmla="*/ 77 w 310"/>
                <a:gd name="T43" fmla="*/ 99 h 254"/>
                <a:gd name="T44" fmla="*/ 86 w 310"/>
                <a:gd name="T45" fmla="*/ 99 h 254"/>
                <a:gd name="T46" fmla="*/ 97 w 310"/>
                <a:gd name="T47" fmla="*/ 89 h 254"/>
                <a:gd name="T48" fmla="*/ 95 w 310"/>
                <a:gd name="T49" fmla="*/ 77 h 254"/>
                <a:gd name="T50" fmla="*/ 92 w 310"/>
                <a:gd name="T51" fmla="*/ 72 h 254"/>
                <a:gd name="T52" fmla="*/ 99 w 310"/>
                <a:gd name="T53" fmla="*/ 70 h 254"/>
                <a:gd name="T54" fmla="*/ 104 w 310"/>
                <a:gd name="T55" fmla="*/ 76 h 254"/>
                <a:gd name="T56" fmla="*/ 105 w 310"/>
                <a:gd name="T57" fmla="*/ 82 h 254"/>
                <a:gd name="T58" fmla="*/ 110 w 310"/>
                <a:gd name="T59" fmla="*/ 81 h 254"/>
                <a:gd name="T60" fmla="*/ 129 w 310"/>
                <a:gd name="T61" fmla="*/ 70 h 254"/>
                <a:gd name="T62" fmla="*/ 124 w 310"/>
                <a:gd name="T63" fmla="*/ 61 h 254"/>
                <a:gd name="T64" fmla="*/ 110 w 310"/>
                <a:gd name="T65" fmla="*/ 52 h 254"/>
                <a:gd name="T66" fmla="*/ 113 w 310"/>
                <a:gd name="T67" fmla="*/ 45 h 254"/>
                <a:gd name="T68" fmla="*/ 117 w 310"/>
                <a:gd name="T69" fmla="*/ 43 h 254"/>
                <a:gd name="T70" fmla="*/ 107 w 310"/>
                <a:gd name="T71" fmla="*/ 26 h 254"/>
                <a:gd name="T72" fmla="*/ 99 w 310"/>
                <a:gd name="T73" fmla="*/ 25 h 254"/>
                <a:gd name="T74" fmla="*/ 94 w 310"/>
                <a:gd name="T75" fmla="*/ 23 h 254"/>
                <a:gd name="T76" fmla="*/ 85 w 310"/>
                <a:gd name="T77" fmla="*/ 14 h 254"/>
                <a:gd name="T78" fmla="*/ 66 w 310"/>
                <a:gd name="T79" fmla="*/ 19 h 254"/>
                <a:gd name="T80" fmla="*/ 71 w 310"/>
                <a:gd name="T81" fmla="*/ 10 h 254"/>
                <a:gd name="T82" fmla="*/ 59 w 310"/>
                <a:gd name="T83" fmla="*/ 7 h 254"/>
                <a:gd name="T84" fmla="*/ 50 w 310"/>
                <a:gd name="T85" fmla="*/ 7 h 254"/>
                <a:gd name="T86" fmla="*/ 29 w 310"/>
                <a:gd name="T87" fmla="*/ 4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10 w 59"/>
                <a:gd name="T1" fmla="*/ 0 h 50"/>
                <a:gd name="T2" fmla="*/ 0 w 59"/>
                <a:gd name="T3" fmla="*/ 4 h 50"/>
                <a:gd name="T4" fmla="*/ 12 w 59"/>
                <a:gd name="T5" fmla="*/ 16 h 50"/>
                <a:gd name="T6" fmla="*/ 20 w 59"/>
                <a:gd name="T7" fmla="*/ 20 h 50"/>
                <a:gd name="T8" fmla="*/ 24 w 59"/>
                <a:gd name="T9" fmla="*/ 12 h 50"/>
                <a:gd name="T10" fmla="*/ 19 w 59"/>
                <a:gd name="T11" fmla="*/ 3 h 50"/>
                <a:gd name="T12" fmla="*/ 10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19 w 86"/>
                <a:gd name="T1" fmla="*/ 3 h 57"/>
                <a:gd name="T2" fmla="*/ 11 w 86"/>
                <a:gd name="T3" fmla="*/ 10 h 57"/>
                <a:gd name="T4" fmla="*/ 2 w 86"/>
                <a:gd name="T5" fmla="*/ 11 h 57"/>
                <a:gd name="T6" fmla="*/ 7 w 86"/>
                <a:gd name="T7" fmla="*/ 23 h 57"/>
                <a:gd name="T8" fmla="*/ 32 w 86"/>
                <a:gd name="T9" fmla="*/ 14 h 57"/>
                <a:gd name="T10" fmla="*/ 37 w 86"/>
                <a:gd name="T11" fmla="*/ 7 h 57"/>
                <a:gd name="T12" fmla="*/ 24 w 86"/>
                <a:gd name="T13" fmla="*/ 3 h 57"/>
                <a:gd name="T14" fmla="*/ 19 w 86"/>
                <a:gd name="T15" fmla="*/ 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16 w 73"/>
                <a:gd name="T1" fmla="*/ 0 h 34"/>
                <a:gd name="T2" fmla="*/ 4 w 73"/>
                <a:gd name="T3" fmla="*/ 7 h 34"/>
                <a:gd name="T4" fmla="*/ 10 w 73"/>
                <a:gd name="T5" fmla="*/ 13 h 34"/>
                <a:gd name="T6" fmla="*/ 21 w 73"/>
                <a:gd name="T7" fmla="*/ 11 h 34"/>
                <a:gd name="T8" fmla="*/ 26 w 73"/>
                <a:gd name="T9" fmla="*/ 8 h 34"/>
                <a:gd name="T10" fmla="*/ 16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25 w 85"/>
                <a:gd name="T1" fmla="*/ 5 h 45"/>
                <a:gd name="T2" fmla="*/ 12 w 85"/>
                <a:gd name="T3" fmla="*/ 2 h 45"/>
                <a:gd name="T4" fmla="*/ 0 w 85"/>
                <a:gd name="T5" fmla="*/ 8 h 45"/>
                <a:gd name="T6" fmla="*/ 17 w 85"/>
                <a:gd name="T7" fmla="*/ 14 h 45"/>
                <a:gd name="T8" fmla="*/ 27 w 85"/>
                <a:gd name="T9" fmla="*/ 17 h 45"/>
                <a:gd name="T10" fmla="*/ 35 w 85"/>
                <a:gd name="T11" fmla="*/ 8 h 45"/>
                <a:gd name="T12" fmla="*/ 35 w 85"/>
                <a:gd name="T13" fmla="*/ 3 h 45"/>
                <a:gd name="T14" fmla="*/ 27 w 85"/>
                <a:gd name="T15" fmla="*/ 0 h 45"/>
                <a:gd name="T16" fmla="*/ 25 w 85"/>
                <a:gd name="T17" fmla="*/ 5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7 w 58"/>
                <a:gd name="T1" fmla="*/ 2 h 31"/>
                <a:gd name="T2" fmla="*/ 0 w 58"/>
                <a:gd name="T3" fmla="*/ 9 h 31"/>
                <a:gd name="T4" fmla="*/ 8 w 58"/>
                <a:gd name="T5" fmla="*/ 13 h 31"/>
                <a:gd name="T6" fmla="*/ 12 w 58"/>
                <a:gd name="T7" fmla="*/ 9 h 31"/>
                <a:gd name="T8" fmla="*/ 23 w 58"/>
                <a:gd name="T9" fmla="*/ 5 h 31"/>
                <a:gd name="T10" fmla="*/ 19 w 58"/>
                <a:gd name="T11" fmla="*/ 0 h 31"/>
                <a:gd name="T12" fmla="*/ 7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17 w 152"/>
                <a:gd name="T1" fmla="*/ 0 h 102"/>
                <a:gd name="T2" fmla="*/ 6 w 152"/>
                <a:gd name="T3" fmla="*/ 3 h 102"/>
                <a:gd name="T4" fmla="*/ 2 w 152"/>
                <a:gd name="T5" fmla="*/ 17 h 102"/>
                <a:gd name="T6" fmla="*/ 5 w 152"/>
                <a:gd name="T7" fmla="*/ 24 h 102"/>
                <a:gd name="T8" fmla="*/ 0 w 152"/>
                <a:gd name="T9" fmla="*/ 31 h 102"/>
                <a:gd name="T10" fmla="*/ 24 w 152"/>
                <a:gd name="T11" fmla="*/ 37 h 102"/>
                <a:gd name="T12" fmla="*/ 35 w 152"/>
                <a:gd name="T13" fmla="*/ 39 h 102"/>
                <a:gd name="T14" fmla="*/ 65 w 152"/>
                <a:gd name="T15" fmla="*/ 37 h 102"/>
                <a:gd name="T16" fmla="*/ 32 w 152"/>
                <a:gd name="T17" fmla="*/ 30 h 102"/>
                <a:gd name="T18" fmla="*/ 23 w 152"/>
                <a:gd name="T19" fmla="*/ 26 h 102"/>
                <a:gd name="T20" fmla="*/ 19 w 152"/>
                <a:gd name="T21" fmla="*/ 22 h 102"/>
                <a:gd name="T22" fmla="*/ 22 w 152"/>
                <a:gd name="T23" fmla="*/ 15 h 102"/>
                <a:gd name="T24" fmla="*/ 17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13 w 34"/>
                <a:gd name="T1" fmla="*/ 0 h 20"/>
                <a:gd name="T2" fmla="*/ 10 w 34"/>
                <a:gd name="T3" fmla="*/ 8 h 20"/>
                <a:gd name="T4" fmla="*/ 1 w 34"/>
                <a:gd name="T5" fmla="*/ 8 h 20"/>
                <a:gd name="T6" fmla="*/ 1 w 34"/>
                <a:gd name="T7" fmla="*/ 3 h 20"/>
                <a:gd name="T8" fmla="*/ 13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6 w 21"/>
                <a:gd name="T3" fmla="*/ 7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6 w 21"/>
                <a:gd name="T3" fmla="*/ 7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4 w 21"/>
                <a:gd name="T3" fmla="*/ 7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5 w 51"/>
                <a:gd name="T1" fmla="*/ 0 h 24"/>
                <a:gd name="T2" fmla="*/ 3 w 51"/>
                <a:gd name="T3" fmla="*/ 8 h 24"/>
                <a:gd name="T4" fmla="*/ 11 w 51"/>
                <a:gd name="T5" fmla="*/ 11 h 24"/>
                <a:gd name="T6" fmla="*/ 14 w 51"/>
                <a:gd name="T7" fmla="*/ 2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5 w 51"/>
                <a:gd name="T1" fmla="*/ 0 h 24"/>
                <a:gd name="T2" fmla="*/ 3 w 51"/>
                <a:gd name="T3" fmla="*/ 8 h 24"/>
                <a:gd name="T4" fmla="*/ 11 w 51"/>
                <a:gd name="T5" fmla="*/ 11 h 24"/>
                <a:gd name="T6" fmla="*/ 14 w 51"/>
                <a:gd name="T7" fmla="*/ 2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6 w 51"/>
                <a:gd name="T1" fmla="*/ 0 h 24"/>
                <a:gd name="T2" fmla="*/ 3 w 51"/>
                <a:gd name="T3" fmla="*/ 8 h 24"/>
                <a:gd name="T4" fmla="*/ 12 w 51"/>
                <a:gd name="T5" fmla="*/ 11 h 24"/>
                <a:gd name="T6" fmla="*/ 15 w 51"/>
                <a:gd name="T7" fmla="*/ 2 h 24"/>
                <a:gd name="T8" fmla="*/ 6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5 w 51"/>
                <a:gd name="T1" fmla="*/ 0 h 24"/>
                <a:gd name="T2" fmla="*/ 3 w 51"/>
                <a:gd name="T3" fmla="*/ 8 h 24"/>
                <a:gd name="T4" fmla="*/ 11 w 51"/>
                <a:gd name="T5" fmla="*/ 11 h 24"/>
                <a:gd name="T6" fmla="*/ 14 w 51"/>
                <a:gd name="T7" fmla="*/ 2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12 w 929"/>
                <a:gd name="T1" fmla="*/ 23 h 462"/>
                <a:gd name="T2" fmla="*/ 2 w 929"/>
                <a:gd name="T3" fmla="*/ 39 h 462"/>
                <a:gd name="T4" fmla="*/ 15 w 929"/>
                <a:gd name="T5" fmla="*/ 42 h 462"/>
                <a:gd name="T6" fmla="*/ 7 w 929"/>
                <a:gd name="T7" fmla="*/ 49 h 462"/>
                <a:gd name="T8" fmla="*/ 43 w 929"/>
                <a:gd name="T9" fmla="*/ 57 h 462"/>
                <a:gd name="T10" fmla="*/ 59 w 929"/>
                <a:gd name="T11" fmla="*/ 55 h 462"/>
                <a:gd name="T12" fmla="*/ 105 w 929"/>
                <a:gd name="T13" fmla="*/ 32 h 462"/>
                <a:gd name="T14" fmla="*/ 127 w 929"/>
                <a:gd name="T15" fmla="*/ 28 h 462"/>
                <a:gd name="T16" fmla="*/ 136 w 929"/>
                <a:gd name="T17" fmla="*/ 34 h 462"/>
                <a:gd name="T18" fmla="*/ 115 w 929"/>
                <a:gd name="T19" fmla="*/ 37 h 462"/>
                <a:gd name="T20" fmla="*/ 102 w 929"/>
                <a:gd name="T21" fmla="*/ 47 h 462"/>
                <a:gd name="T22" fmla="*/ 106 w 929"/>
                <a:gd name="T23" fmla="*/ 50 h 462"/>
                <a:gd name="T24" fmla="*/ 109 w 929"/>
                <a:gd name="T25" fmla="*/ 66 h 462"/>
                <a:gd name="T26" fmla="*/ 147 w 929"/>
                <a:gd name="T27" fmla="*/ 81 h 462"/>
                <a:gd name="T28" fmla="*/ 142 w 929"/>
                <a:gd name="T29" fmla="*/ 88 h 462"/>
                <a:gd name="T30" fmla="*/ 155 w 929"/>
                <a:gd name="T31" fmla="*/ 103 h 462"/>
                <a:gd name="T32" fmla="*/ 147 w 929"/>
                <a:gd name="T33" fmla="*/ 112 h 462"/>
                <a:gd name="T34" fmla="*/ 136 w 929"/>
                <a:gd name="T35" fmla="*/ 124 h 462"/>
                <a:gd name="T36" fmla="*/ 124 w 929"/>
                <a:gd name="T37" fmla="*/ 136 h 462"/>
                <a:gd name="T38" fmla="*/ 123 w 929"/>
                <a:gd name="T39" fmla="*/ 177 h 462"/>
                <a:gd name="T40" fmla="*/ 140 w 929"/>
                <a:gd name="T41" fmla="*/ 187 h 462"/>
                <a:gd name="T42" fmla="*/ 163 w 929"/>
                <a:gd name="T43" fmla="*/ 189 h 462"/>
                <a:gd name="T44" fmla="*/ 174 w 929"/>
                <a:gd name="T45" fmla="*/ 177 h 462"/>
                <a:gd name="T46" fmla="*/ 213 w 929"/>
                <a:gd name="T47" fmla="*/ 150 h 462"/>
                <a:gd name="T48" fmla="*/ 240 w 929"/>
                <a:gd name="T49" fmla="*/ 140 h 462"/>
                <a:gd name="T50" fmla="*/ 272 w 929"/>
                <a:gd name="T51" fmla="*/ 130 h 462"/>
                <a:gd name="T52" fmla="*/ 303 w 929"/>
                <a:gd name="T53" fmla="*/ 122 h 462"/>
                <a:gd name="T54" fmla="*/ 321 w 929"/>
                <a:gd name="T55" fmla="*/ 109 h 462"/>
                <a:gd name="T56" fmla="*/ 336 w 929"/>
                <a:gd name="T57" fmla="*/ 84 h 462"/>
                <a:gd name="T58" fmla="*/ 337 w 929"/>
                <a:gd name="T59" fmla="*/ 64 h 462"/>
                <a:gd name="T60" fmla="*/ 337 w 929"/>
                <a:gd name="T61" fmla="*/ 52 h 462"/>
                <a:gd name="T62" fmla="*/ 350 w 929"/>
                <a:gd name="T63" fmla="*/ 37 h 462"/>
                <a:gd name="T64" fmla="*/ 368 w 929"/>
                <a:gd name="T65" fmla="*/ 39 h 462"/>
                <a:gd name="T66" fmla="*/ 388 w 929"/>
                <a:gd name="T67" fmla="*/ 22 h 462"/>
                <a:gd name="T68" fmla="*/ 373 w 929"/>
                <a:gd name="T69" fmla="*/ 23 h 462"/>
                <a:gd name="T70" fmla="*/ 357 w 929"/>
                <a:gd name="T71" fmla="*/ 19 h 462"/>
                <a:gd name="T72" fmla="*/ 334 w 929"/>
                <a:gd name="T73" fmla="*/ 9 h 462"/>
                <a:gd name="T74" fmla="*/ 270 w 929"/>
                <a:gd name="T75" fmla="*/ 10 h 462"/>
                <a:gd name="T76" fmla="*/ 246 w 929"/>
                <a:gd name="T77" fmla="*/ 16 h 462"/>
                <a:gd name="T78" fmla="*/ 234 w 929"/>
                <a:gd name="T79" fmla="*/ 16 h 462"/>
                <a:gd name="T80" fmla="*/ 217 w 929"/>
                <a:gd name="T81" fmla="*/ 22 h 462"/>
                <a:gd name="T82" fmla="*/ 201 w 929"/>
                <a:gd name="T83" fmla="*/ 12 h 462"/>
                <a:gd name="T84" fmla="*/ 182 w 929"/>
                <a:gd name="T85" fmla="*/ 16 h 462"/>
                <a:gd name="T86" fmla="*/ 154 w 929"/>
                <a:gd name="T87" fmla="*/ 22 h 462"/>
                <a:gd name="T88" fmla="*/ 172 w 929"/>
                <a:gd name="T89" fmla="*/ 16 h 462"/>
                <a:gd name="T90" fmla="*/ 148 w 929"/>
                <a:gd name="T91" fmla="*/ 3 h 462"/>
                <a:gd name="T92" fmla="*/ 140 w 929"/>
                <a:gd name="T93" fmla="*/ 1 h 462"/>
                <a:gd name="T94" fmla="*/ 132 w 929"/>
                <a:gd name="T95" fmla="*/ 3 h 462"/>
                <a:gd name="T96" fmla="*/ 101 w 929"/>
                <a:gd name="T97" fmla="*/ 7 h 462"/>
                <a:gd name="T98" fmla="*/ 67 w 929"/>
                <a:gd name="T99" fmla="*/ 12 h 462"/>
                <a:gd name="T100" fmla="*/ 46 w 929"/>
                <a:gd name="T101" fmla="*/ 10 h 462"/>
                <a:gd name="T102" fmla="*/ 48 w 929"/>
                <a:gd name="T103" fmla="*/ 28 h 462"/>
                <a:gd name="T104" fmla="*/ 43 w 929"/>
                <a:gd name="T105" fmla="*/ 22 h 462"/>
                <a:gd name="T106" fmla="*/ 25 w 929"/>
                <a:gd name="T107" fmla="*/ 1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15 w 52"/>
                <a:gd name="T1" fmla="*/ 0 h 32"/>
                <a:gd name="T2" fmla="*/ 4 w 52"/>
                <a:gd name="T3" fmla="*/ 8 h 32"/>
                <a:gd name="T4" fmla="*/ 11 w 52"/>
                <a:gd name="T5" fmla="*/ 14 h 32"/>
                <a:gd name="T6" fmla="*/ 18 w 52"/>
                <a:gd name="T7" fmla="*/ 13 h 32"/>
                <a:gd name="T8" fmla="*/ 15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42 w 172"/>
                <a:gd name="T1" fmla="*/ 4 h 72"/>
                <a:gd name="T2" fmla="*/ 27 w 172"/>
                <a:gd name="T3" fmla="*/ 2 h 72"/>
                <a:gd name="T4" fmla="*/ 22 w 172"/>
                <a:gd name="T5" fmla="*/ 0 h 72"/>
                <a:gd name="T6" fmla="*/ 0 w 172"/>
                <a:gd name="T7" fmla="*/ 12 h 72"/>
                <a:gd name="T8" fmla="*/ 12 w 172"/>
                <a:gd name="T9" fmla="*/ 17 h 72"/>
                <a:gd name="T10" fmla="*/ 17 w 172"/>
                <a:gd name="T11" fmla="*/ 26 h 72"/>
                <a:gd name="T12" fmla="*/ 27 w 172"/>
                <a:gd name="T13" fmla="*/ 29 h 72"/>
                <a:gd name="T14" fmla="*/ 32 w 172"/>
                <a:gd name="T15" fmla="*/ 31 h 72"/>
                <a:gd name="T16" fmla="*/ 54 w 172"/>
                <a:gd name="T17" fmla="*/ 26 h 72"/>
                <a:gd name="T18" fmla="*/ 71 w 172"/>
                <a:gd name="T19" fmla="*/ 19 h 72"/>
                <a:gd name="T20" fmla="*/ 61 w 172"/>
                <a:gd name="T21" fmla="*/ 8 h 72"/>
                <a:gd name="T22" fmla="*/ 56 w 172"/>
                <a:gd name="T23" fmla="*/ 2 h 72"/>
                <a:gd name="T24" fmla="*/ 42 w 172"/>
                <a:gd name="T25" fmla="*/ 4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15 w 52"/>
                <a:gd name="T1" fmla="*/ 0 h 32"/>
                <a:gd name="T2" fmla="*/ 4 w 52"/>
                <a:gd name="T3" fmla="*/ 8 h 32"/>
                <a:gd name="T4" fmla="*/ 11 w 52"/>
                <a:gd name="T5" fmla="*/ 14 h 32"/>
                <a:gd name="T6" fmla="*/ 18 w 52"/>
                <a:gd name="T7" fmla="*/ 13 h 32"/>
                <a:gd name="T8" fmla="*/ 15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81 w 206"/>
                <a:gd name="T1" fmla="*/ 3 h 85"/>
                <a:gd name="T2" fmla="*/ 44 w 206"/>
                <a:gd name="T3" fmla="*/ 4 h 85"/>
                <a:gd name="T4" fmla="*/ 47 w 206"/>
                <a:gd name="T5" fmla="*/ 10 h 85"/>
                <a:gd name="T6" fmla="*/ 46 w 206"/>
                <a:gd name="T7" fmla="*/ 13 h 85"/>
                <a:gd name="T8" fmla="*/ 38 w 206"/>
                <a:gd name="T9" fmla="*/ 11 h 85"/>
                <a:gd name="T10" fmla="*/ 33 w 206"/>
                <a:gd name="T11" fmla="*/ 7 h 85"/>
                <a:gd name="T12" fmla="*/ 10 w 206"/>
                <a:gd name="T13" fmla="*/ 11 h 85"/>
                <a:gd name="T14" fmla="*/ 13 w 206"/>
                <a:gd name="T15" fmla="*/ 20 h 85"/>
                <a:gd name="T16" fmla="*/ 23 w 206"/>
                <a:gd name="T17" fmla="*/ 21 h 85"/>
                <a:gd name="T18" fmla="*/ 32 w 206"/>
                <a:gd name="T19" fmla="*/ 30 h 85"/>
                <a:gd name="T20" fmla="*/ 38 w 206"/>
                <a:gd name="T21" fmla="*/ 35 h 85"/>
                <a:gd name="T22" fmla="*/ 47 w 206"/>
                <a:gd name="T23" fmla="*/ 27 h 85"/>
                <a:gd name="T24" fmla="*/ 51 w 206"/>
                <a:gd name="T25" fmla="*/ 24 h 85"/>
                <a:gd name="T26" fmla="*/ 54 w 206"/>
                <a:gd name="T27" fmla="*/ 19 h 85"/>
                <a:gd name="T28" fmla="*/ 71 w 206"/>
                <a:gd name="T29" fmla="*/ 14 h 85"/>
                <a:gd name="T30" fmla="*/ 80 w 206"/>
                <a:gd name="T31" fmla="*/ 13 h 85"/>
                <a:gd name="T32" fmla="*/ 85 w 206"/>
                <a:gd name="T33" fmla="*/ 11 h 85"/>
                <a:gd name="T34" fmla="*/ 81 w 206"/>
                <a:gd name="T35" fmla="*/ 3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15 w 64"/>
                <a:gd name="T1" fmla="*/ 3 h 28"/>
                <a:gd name="T2" fmla="*/ 4 w 64"/>
                <a:gd name="T3" fmla="*/ 2 h 28"/>
                <a:gd name="T4" fmla="*/ 11 w 64"/>
                <a:gd name="T5" fmla="*/ 12 h 28"/>
                <a:gd name="T6" fmla="*/ 23 w 64"/>
                <a:gd name="T7" fmla="*/ 6 h 28"/>
                <a:gd name="T8" fmla="*/ 15 w 64"/>
                <a:gd name="T9" fmla="*/ 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10 w 146"/>
                <a:gd name="T1" fmla="*/ 8 h 176"/>
                <a:gd name="T2" fmla="*/ 0 w 146"/>
                <a:gd name="T3" fmla="*/ 11 h 176"/>
                <a:gd name="T4" fmla="*/ 5 w 146"/>
                <a:gd name="T5" fmla="*/ 18 h 176"/>
                <a:gd name="T6" fmla="*/ 14 w 146"/>
                <a:gd name="T7" fmla="*/ 37 h 176"/>
                <a:gd name="T8" fmla="*/ 22 w 146"/>
                <a:gd name="T9" fmla="*/ 38 h 176"/>
                <a:gd name="T10" fmla="*/ 21 w 146"/>
                <a:gd name="T11" fmla="*/ 45 h 176"/>
                <a:gd name="T12" fmla="*/ 12 w 146"/>
                <a:gd name="T13" fmla="*/ 48 h 176"/>
                <a:gd name="T14" fmla="*/ 7 w 146"/>
                <a:gd name="T15" fmla="*/ 56 h 176"/>
                <a:gd name="T16" fmla="*/ 7 w 146"/>
                <a:gd name="T17" fmla="*/ 58 h 176"/>
                <a:gd name="T18" fmla="*/ 12 w 146"/>
                <a:gd name="T19" fmla="*/ 60 h 176"/>
                <a:gd name="T20" fmla="*/ 7 w 146"/>
                <a:gd name="T21" fmla="*/ 71 h 176"/>
                <a:gd name="T22" fmla="*/ 8 w 146"/>
                <a:gd name="T23" fmla="*/ 74 h 176"/>
                <a:gd name="T24" fmla="*/ 14 w 146"/>
                <a:gd name="T25" fmla="*/ 72 h 176"/>
                <a:gd name="T26" fmla="*/ 24 w 146"/>
                <a:gd name="T27" fmla="*/ 71 h 176"/>
                <a:gd name="T28" fmla="*/ 39 w 146"/>
                <a:gd name="T29" fmla="*/ 72 h 176"/>
                <a:gd name="T30" fmla="*/ 46 w 146"/>
                <a:gd name="T31" fmla="*/ 71 h 176"/>
                <a:gd name="T32" fmla="*/ 51 w 146"/>
                <a:gd name="T33" fmla="*/ 70 h 176"/>
                <a:gd name="T34" fmla="*/ 54 w 146"/>
                <a:gd name="T35" fmla="*/ 60 h 176"/>
                <a:gd name="T36" fmla="*/ 60 w 146"/>
                <a:gd name="T37" fmla="*/ 56 h 176"/>
                <a:gd name="T38" fmla="*/ 46 w 146"/>
                <a:gd name="T39" fmla="*/ 47 h 176"/>
                <a:gd name="T40" fmla="*/ 37 w 146"/>
                <a:gd name="T41" fmla="*/ 35 h 176"/>
                <a:gd name="T42" fmla="*/ 34 w 146"/>
                <a:gd name="T43" fmla="*/ 29 h 176"/>
                <a:gd name="T44" fmla="*/ 27 w 146"/>
                <a:gd name="T45" fmla="*/ 26 h 176"/>
                <a:gd name="T46" fmla="*/ 36 w 146"/>
                <a:gd name="T47" fmla="*/ 20 h 176"/>
                <a:gd name="T48" fmla="*/ 27 w 146"/>
                <a:gd name="T49" fmla="*/ 13 h 176"/>
                <a:gd name="T50" fmla="*/ 29 w 146"/>
                <a:gd name="T51" fmla="*/ 6 h 176"/>
                <a:gd name="T52" fmla="*/ 19 w 146"/>
                <a:gd name="T53" fmla="*/ 1 h 176"/>
                <a:gd name="T54" fmla="*/ 12 w 146"/>
                <a:gd name="T55" fmla="*/ 4 h 176"/>
                <a:gd name="T56" fmla="*/ 10 w 146"/>
                <a:gd name="T57" fmla="*/ 8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25 w 92"/>
                <a:gd name="T1" fmla="*/ 2 h 92"/>
                <a:gd name="T2" fmla="*/ 35 w 92"/>
                <a:gd name="T3" fmla="*/ 3 h 92"/>
                <a:gd name="T4" fmla="*/ 39 w 92"/>
                <a:gd name="T5" fmla="*/ 10 h 92"/>
                <a:gd name="T6" fmla="*/ 33 w 92"/>
                <a:gd name="T7" fmla="*/ 19 h 92"/>
                <a:gd name="T8" fmla="*/ 20 w 92"/>
                <a:gd name="T9" fmla="*/ 30 h 92"/>
                <a:gd name="T10" fmla="*/ 8 w 92"/>
                <a:gd name="T11" fmla="*/ 37 h 92"/>
                <a:gd name="T12" fmla="*/ 4 w 92"/>
                <a:gd name="T13" fmla="*/ 29 h 92"/>
                <a:gd name="T14" fmla="*/ 8 w 92"/>
                <a:gd name="T15" fmla="*/ 26 h 92"/>
                <a:gd name="T16" fmla="*/ 6 w 92"/>
                <a:gd name="T17" fmla="*/ 18 h 92"/>
                <a:gd name="T18" fmla="*/ 17 w 92"/>
                <a:gd name="T19" fmla="*/ 12 h 92"/>
                <a:gd name="T20" fmla="*/ 25 w 92"/>
                <a:gd name="T21" fmla="*/ 2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89 w 633"/>
                <a:gd name="T1" fmla="*/ 5 h 660"/>
                <a:gd name="T2" fmla="*/ 74 w 633"/>
                <a:gd name="T3" fmla="*/ 8 h 660"/>
                <a:gd name="T4" fmla="*/ 61 w 633"/>
                <a:gd name="T5" fmla="*/ 22 h 660"/>
                <a:gd name="T6" fmla="*/ 43 w 633"/>
                <a:gd name="T7" fmla="*/ 25 h 660"/>
                <a:gd name="T8" fmla="*/ 35 w 633"/>
                <a:gd name="T9" fmla="*/ 32 h 660"/>
                <a:gd name="T10" fmla="*/ 28 w 633"/>
                <a:gd name="T11" fmla="*/ 49 h 660"/>
                <a:gd name="T12" fmla="*/ 15 w 633"/>
                <a:gd name="T13" fmla="*/ 71 h 660"/>
                <a:gd name="T14" fmla="*/ 0 w 633"/>
                <a:gd name="T15" fmla="*/ 76 h 660"/>
                <a:gd name="T16" fmla="*/ 30 w 633"/>
                <a:gd name="T17" fmla="*/ 137 h 660"/>
                <a:gd name="T18" fmla="*/ 50 w 633"/>
                <a:gd name="T19" fmla="*/ 180 h 660"/>
                <a:gd name="T20" fmla="*/ 61 w 633"/>
                <a:gd name="T21" fmla="*/ 187 h 660"/>
                <a:gd name="T22" fmla="*/ 70 w 633"/>
                <a:gd name="T23" fmla="*/ 191 h 660"/>
                <a:gd name="T24" fmla="*/ 96 w 633"/>
                <a:gd name="T25" fmla="*/ 182 h 660"/>
                <a:gd name="T26" fmla="*/ 106 w 633"/>
                <a:gd name="T27" fmla="*/ 179 h 660"/>
                <a:gd name="T28" fmla="*/ 126 w 633"/>
                <a:gd name="T29" fmla="*/ 191 h 660"/>
                <a:gd name="T30" fmla="*/ 136 w 633"/>
                <a:gd name="T31" fmla="*/ 222 h 660"/>
                <a:gd name="T32" fmla="*/ 142 w 633"/>
                <a:gd name="T33" fmla="*/ 221 h 660"/>
                <a:gd name="T34" fmla="*/ 145 w 633"/>
                <a:gd name="T35" fmla="*/ 215 h 660"/>
                <a:gd name="T36" fmla="*/ 155 w 633"/>
                <a:gd name="T37" fmla="*/ 231 h 660"/>
                <a:gd name="T38" fmla="*/ 170 w 633"/>
                <a:gd name="T39" fmla="*/ 241 h 660"/>
                <a:gd name="T40" fmla="*/ 183 w 633"/>
                <a:gd name="T41" fmla="*/ 254 h 660"/>
                <a:gd name="T42" fmla="*/ 186 w 633"/>
                <a:gd name="T43" fmla="*/ 260 h 660"/>
                <a:gd name="T44" fmla="*/ 191 w 633"/>
                <a:gd name="T45" fmla="*/ 263 h 660"/>
                <a:gd name="T46" fmla="*/ 203 w 633"/>
                <a:gd name="T47" fmla="*/ 276 h 660"/>
                <a:gd name="T48" fmla="*/ 207 w 633"/>
                <a:gd name="T49" fmla="*/ 266 h 660"/>
                <a:gd name="T50" fmla="*/ 227 w 633"/>
                <a:gd name="T51" fmla="*/ 278 h 660"/>
                <a:gd name="T52" fmla="*/ 246 w 633"/>
                <a:gd name="T53" fmla="*/ 276 h 660"/>
                <a:gd name="T54" fmla="*/ 258 w 633"/>
                <a:gd name="T55" fmla="*/ 224 h 660"/>
                <a:gd name="T56" fmla="*/ 265 w 633"/>
                <a:gd name="T57" fmla="*/ 195 h 660"/>
                <a:gd name="T58" fmla="*/ 260 w 633"/>
                <a:gd name="T59" fmla="*/ 155 h 660"/>
                <a:gd name="T60" fmla="*/ 225 w 633"/>
                <a:gd name="T61" fmla="*/ 114 h 660"/>
                <a:gd name="T62" fmla="*/ 222 w 633"/>
                <a:gd name="T63" fmla="*/ 99 h 660"/>
                <a:gd name="T64" fmla="*/ 193 w 633"/>
                <a:gd name="T65" fmla="*/ 76 h 660"/>
                <a:gd name="T66" fmla="*/ 198 w 633"/>
                <a:gd name="T67" fmla="*/ 65 h 660"/>
                <a:gd name="T68" fmla="*/ 191 w 633"/>
                <a:gd name="T69" fmla="*/ 56 h 660"/>
                <a:gd name="T70" fmla="*/ 175 w 633"/>
                <a:gd name="T71" fmla="*/ 33 h 660"/>
                <a:gd name="T72" fmla="*/ 165 w 633"/>
                <a:gd name="T73" fmla="*/ 13 h 660"/>
                <a:gd name="T74" fmla="*/ 163 w 633"/>
                <a:gd name="T75" fmla="*/ 8 h 660"/>
                <a:gd name="T76" fmla="*/ 153 w 633"/>
                <a:gd name="T77" fmla="*/ 64 h 660"/>
                <a:gd name="T78" fmla="*/ 136 w 633"/>
                <a:gd name="T79" fmla="*/ 49 h 660"/>
                <a:gd name="T80" fmla="*/ 123 w 633"/>
                <a:gd name="T81" fmla="*/ 47 h 660"/>
                <a:gd name="T82" fmla="*/ 115 w 633"/>
                <a:gd name="T83" fmla="*/ 37 h 660"/>
                <a:gd name="T84" fmla="*/ 111 w 633"/>
                <a:gd name="T85" fmla="*/ 26 h 660"/>
                <a:gd name="T86" fmla="*/ 116 w 633"/>
                <a:gd name="T87" fmla="*/ 23 h 660"/>
                <a:gd name="T88" fmla="*/ 101 w 633"/>
                <a:gd name="T89" fmla="*/ 8 h 660"/>
                <a:gd name="T90" fmla="*/ 91 w 633"/>
                <a:gd name="T91" fmla="*/ 5 h 660"/>
                <a:gd name="T92" fmla="*/ 86 w 633"/>
                <a:gd name="T93" fmla="*/ 3 h 660"/>
                <a:gd name="T94" fmla="*/ 89 w 633"/>
                <a:gd name="T95" fmla="*/ 5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35 w 426"/>
                <a:gd name="T1" fmla="*/ 26 h 280"/>
                <a:gd name="T2" fmla="*/ 28 w 426"/>
                <a:gd name="T3" fmla="*/ 15 h 280"/>
                <a:gd name="T4" fmla="*/ 27 w 426"/>
                <a:gd name="T5" fmla="*/ 7 h 280"/>
                <a:gd name="T6" fmla="*/ 22 w 426"/>
                <a:gd name="T7" fmla="*/ 5 h 280"/>
                <a:gd name="T8" fmla="*/ 7 w 426"/>
                <a:gd name="T9" fmla="*/ 7 h 280"/>
                <a:gd name="T10" fmla="*/ 19 w 426"/>
                <a:gd name="T11" fmla="*/ 17 h 280"/>
                <a:gd name="T12" fmla="*/ 20 w 426"/>
                <a:gd name="T13" fmla="*/ 22 h 280"/>
                <a:gd name="T14" fmla="*/ 10 w 426"/>
                <a:gd name="T15" fmla="*/ 29 h 280"/>
                <a:gd name="T16" fmla="*/ 37 w 426"/>
                <a:gd name="T17" fmla="*/ 39 h 280"/>
                <a:gd name="T18" fmla="*/ 52 w 426"/>
                <a:gd name="T19" fmla="*/ 47 h 280"/>
                <a:gd name="T20" fmla="*/ 54 w 426"/>
                <a:gd name="T21" fmla="*/ 53 h 280"/>
                <a:gd name="T22" fmla="*/ 59 w 426"/>
                <a:gd name="T23" fmla="*/ 56 h 280"/>
                <a:gd name="T24" fmla="*/ 62 w 426"/>
                <a:gd name="T25" fmla="*/ 66 h 280"/>
                <a:gd name="T26" fmla="*/ 55 w 426"/>
                <a:gd name="T27" fmla="*/ 83 h 280"/>
                <a:gd name="T28" fmla="*/ 76 w 426"/>
                <a:gd name="T29" fmla="*/ 80 h 280"/>
                <a:gd name="T30" fmla="*/ 81 w 426"/>
                <a:gd name="T31" fmla="*/ 92 h 280"/>
                <a:gd name="T32" fmla="*/ 91 w 426"/>
                <a:gd name="T33" fmla="*/ 95 h 280"/>
                <a:gd name="T34" fmla="*/ 96 w 426"/>
                <a:gd name="T35" fmla="*/ 96 h 280"/>
                <a:gd name="T36" fmla="*/ 106 w 426"/>
                <a:gd name="T37" fmla="*/ 95 h 280"/>
                <a:gd name="T38" fmla="*/ 116 w 426"/>
                <a:gd name="T39" fmla="*/ 83 h 280"/>
                <a:gd name="T40" fmla="*/ 142 w 426"/>
                <a:gd name="T41" fmla="*/ 107 h 280"/>
                <a:gd name="T42" fmla="*/ 153 w 426"/>
                <a:gd name="T43" fmla="*/ 119 h 280"/>
                <a:gd name="T44" fmla="*/ 151 w 426"/>
                <a:gd name="T45" fmla="*/ 95 h 280"/>
                <a:gd name="T46" fmla="*/ 142 w 426"/>
                <a:gd name="T47" fmla="*/ 85 h 280"/>
                <a:gd name="T48" fmla="*/ 157 w 426"/>
                <a:gd name="T49" fmla="*/ 71 h 280"/>
                <a:gd name="T50" fmla="*/ 171 w 426"/>
                <a:gd name="T51" fmla="*/ 66 h 280"/>
                <a:gd name="T52" fmla="*/ 177 w 426"/>
                <a:gd name="T53" fmla="*/ 65 h 280"/>
                <a:gd name="T54" fmla="*/ 178 w 426"/>
                <a:gd name="T55" fmla="*/ 59 h 280"/>
                <a:gd name="T56" fmla="*/ 150 w 426"/>
                <a:gd name="T57" fmla="*/ 62 h 280"/>
                <a:gd name="T58" fmla="*/ 128 w 426"/>
                <a:gd name="T59" fmla="*/ 59 h 280"/>
                <a:gd name="T60" fmla="*/ 126 w 426"/>
                <a:gd name="T61" fmla="*/ 54 h 280"/>
                <a:gd name="T62" fmla="*/ 123 w 426"/>
                <a:gd name="T63" fmla="*/ 49 h 280"/>
                <a:gd name="T64" fmla="*/ 93 w 426"/>
                <a:gd name="T65" fmla="*/ 34 h 280"/>
                <a:gd name="T66" fmla="*/ 67 w 426"/>
                <a:gd name="T67" fmla="*/ 26 h 280"/>
                <a:gd name="T68" fmla="*/ 57 w 426"/>
                <a:gd name="T69" fmla="*/ 22 h 280"/>
                <a:gd name="T70" fmla="*/ 34 w 426"/>
                <a:gd name="T71" fmla="*/ 22 h 280"/>
                <a:gd name="T72" fmla="*/ 28 w 426"/>
                <a:gd name="T73" fmla="*/ 14 h 280"/>
                <a:gd name="T74" fmla="*/ 2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8 w 416"/>
                <a:gd name="T3" fmla="*/ 16 h 282"/>
                <a:gd name="T4" fmla="*/ 12 w 416"/>
                <a:gd name="T5" fmla="*/ 21 h 282"/>
                <a:gd name="T6" fmla="*/ 35 w 416"/>
                <a:gd name="T7" fmla="*/ 37 h 282"/>
                <a:gd name="T8" fmla="*/ 50 w 416"/>
                <a:gd name="T9" fmla="*/ 48 h 282"/>
                <a:gd name="T10" fmla="*/ 55 w 416"/>
                <a:gd name="T11" fmla="*/ 51 h 282"/>
                <a:gd name="T12" fmla="*/ 57 w 416"/>
                <a:gd name="T13" fmla="*/ 70 h 282"/>
                <a:gd name="T14" fmla="*/ 49 w 416"/>
                <a:gd name="T15" fmla="*/ 84 h 282"/>
                <a:gd name="T16" fmla="*/ 57 w 416"/>
                <a:gd name="T17" fmla="*/ 82 h 282"/>
                <a:gd name="T18" fmla="*/ 62 w 416"/>
                <a:gd name="T19" fmla="*/ 79 h 282"/>
                <a:gd name="T20" fmla="*/ 67 w 416"/>
                <a:gd name="T21" fmla="*/ 84 h 282"/>
                <a:gd name="T22" fmla="*/ 77 w 416"/>
                <a:gd name="T23" fmla="*/ 91 h 282"/>
                <a:gd name="T24" fmla="*/ 87 w 416"/>
                <a:gd name="T25" fmla="*/ 97 h 282"/>
                <a:gd name="T26" fmla="*/ 100 w 416"/>
                <a:gd name="T27" fmla="*/ 92 h 282"/>
                <a:gd name="T28" fmla="*/ 103 w 416"/>
                <a:gd name="T29" fmla="*/ 82 h 282"/>
                <a:gd name="T30" fmla="*/ 112 w 416"/>
                <a:gd name="T31" fmla="*/ 84 h 282"/>
                <a:gd name="T32" fmla="*/ 122 w 416"/>
                <a:gd name="T33" fmla="*/ 88 h 282"/>
                <a:gd name="T34" fmla="*/ 142 w 416"/>
                <a:gd name="T35" fmla="*/ 117 h 282"/>
                <a:gd name="T36" fmla="*/ 149 w 416"/>
                <a:gd name="T37" fmla="*/ 116 h 282"/>
                <a:gd name="T38" fmla="*/ 147 w 416"/>
                <a:gd name="T39" fmla="*/ 106 h 282"/>
                <a:gd name="T40" fmla="*/ 132 w 416"/>
                <a:gd name="T41" fmla="*/ 82 h 282"/>
                <a:gd name="T42" fmla="*/ 150 w 416"/>
                <a:gd name="T43" fmla="*/ 73 h 282"/>
                <a:gd name="T44" fmla="*/ 170 w 416"/>
                <a:gd name="T45" fmla="*/ 61 h 282"/>
                <a:gd name="T46" fmla="*/ 171 w 416"/>
                <a:gd name="T47" fmla="*/ 50 h 282"/>
                <a:gd name="T48" fmla="*/ 153 w 416"/>
                <a:gd name="T49" fmla="*/ 58 h 282"/>
                <a:gd name="T50" fmla="*/ 129 w 416"/>
                <a:gd name="T51" fmla="*/ 58 h 282"/>
                <a:gd name="T52" fmla="*/ 110 w 416"/>
                <a:gd name="T53" fmla="*/ 41 h 282"/>
                <a:gd name="T54" fmla="*/ 76 w 416"/>
                <a:gd name="T55" fmla="*/ 25 h 282"/>
                <a:gd name="T56" fmla="*/ 55 w 416"/>
                <a:gd name="T57" fmla="*/ 14 h 282"/>
                <a:gd name="T58" fmla="*/ 39 w 416"/>
                <a:gd name="T59" fmla="*/ 17 h 282"/>
                <a:gd name="T60" fmla="*/ 32 w 416"/>
                <a:gd name="T61" fmla="*/ 24 h 282"/>
                <a:gd name="T62" fmla="*/ 23 w 416"/>
                <a:gd name="T63" fmla="*/ 7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14 w 60"/>
                <a:gd name="T1" fmla="*/ 7 h 78"/>
                <a:gd name="T2" fmla="*/ 0 w 60"/>
                <a:gd name="T3" fmla="*/ 7 h 78"/>
                <a:gd name="T4" fmla="*/ 8 w 60"/>
                <a:gd name="T5" fmla="*/ 17 h 78"/>
                <a:gd name="T6" fmla="*/ 12 w 60"/>
                <a:gd name="T7" fmla="*/ 27 h 78"/>
                <a:gd name="T8" fmla="*/ 14 w 60"/>
                <a:gd name="T9" fmla="*/ 32 h 78"/>
                <a:gd name="T10" fmla="*/ 26 w 60"/>
                <a:gd name="T11" fmla="*/ 21 h 78"/>
                <a:gd name="T12" fmla="*/ 14 w 60"/>
                <a:gd name="T13" fmla="*/ 7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19 w 219"/>
                <a:gd name="T1" fmla="*/ 31 h 113"/>
                <a:gd name="T2" fmla="*/ 16 w 219"/>
                <a:gd name="T3" fmla="*/ 26 h 113"/>
                <a:gd name="T4" fmla="*/ 6 w 219"/>
                <a:gd name="T5" fmla="*/ 29 h 113"/>
                <a:gd name="T6" fmla="*/ 16 w 219"/>
                <a:gd name="T7" fmla="*/ 48 h 113"/>
                <a:gd name="T8" fmla="*/ 52 w 219"/>
                <a:gd name="T9" fmla="*/ 38 h 113"/>
                <a:gd name="T10" fmla="*/ 61 w 219"/>
                <a:gd name="T11" fmla="*/ 31 h 113"/>
                <a:gd name="T12" fmla="*/ 72 w 219"/>
                <a:gd name="T13" fmla="*/ 28 h 113"/>
                <a:gd name="T14" fmla="*/ 92 w 219"/>
                <a:gd name="T15" fmla="*/ 8 h 113"/>
                <a:gd name="T16" fmla="*/ 88 w 219"/>
                <a:gd name="T17" fmla="*/ 0 h 113"/>
                <a:gd name="T18" fmla="*/ 75 w 219"/>
                <a:gd name="T19" fmla="*/ 8 h 113"/>
                <a:gd name="T20" fmla="*/ 45 w 219"/>
                <a:gd name="T21" fmla="*/ 17 h 113"/>
                <a:gd name="T22" fmla="*/ 34 w 219"/>
                <a:gd name="T23" fmla="*/ 20 h 113"/>
                <a:gd name="T24" fmla="*/ 25 w 219"/>
                <a:gd name="T25" fmla="*/ 23 h 113"/>
                <a:gd name="T26" fmla="*/ 19 w 219"/>
                <a:gd name="T27" fmla="*/ 31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5 w 139"/>
                <a:gd name="T1" fmla="*/ 26 h 122"/>
                <a:gd name="T2" fmla="*/ 3 w 139"/>
                <a:gd name="T3" fmla="*/ 36 h 122"/>
                <a:gd name="T4" fmla="*/ 0 w 139"/>
                <a:gd name="T5" fmla="*/ 46 h 122"/>
                <a:gd name="T6" fmla="*/ 15 w 139"/>
                <a:gd name="T7" fmla="*/ 50 h 122"/>
                <a:gd name="T8" fmla="*/ 22 w 139"/>
                <a:gd name="T9" fmla="*/ 41 h 122"/>
                <a:gd name="T10" fmla="*/ 52 w 139"/>
                <a:gd name="T11" fmla="*/ 29 h 122"/>
                <a:gd name="T12" fmla="*/ 57 w 139"/>
                <a:gd name="T13" fmla="*/ 19 h 122"/>
                <a:gd name="T14" fmla="*/ 47 w 139"/>
                <a:gd name="T15" fmla="*/ 12 h 122"/>
                <a:gd name="T16" fmla="*/ 42 w 139"/>
                <a:gd name="T17" fmla="*/ 8 h 122"/>
                <a:gd name="T18" fmla="*/ 27 w 139"/>
                <a:gd name="T19" fmla="*/ 5 h 122"/>
                <a:gd name="T20" fmla="*/ 22 w 139"/>
                <a:gd name="T21" fmla="*/ 15 h 122"/>
                <a:gd name="T22" fmla="*/ 5 w 139"/>
                <a:gd name="T23" fmla="*/ 26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13 w 49"/>
                <a:gd name="T1" fmla="*/ 0 h 35"/>
                <a:gd name="T2" fmla="*/ 4 w 49"/>
                <a:gd name="T3" fmla="*/ 4 h 35"/>
                <a:gd name="T4" fmla="*/ 11 w 49"/>
                <a:gd name="T5" fmla="*/ 14 h 35"/>
                <a:gd name="T6" fmla="*/ 17 w 49"/>
                <a:gd name="T7" fmla="*/ 10 h 35"/>
                <a:gd name="T8" fmla="*/ 13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54 w 164"/>
                <a:gd name="T1" fmla="*/ 0 h 268"/>
                <a:gd name="T2" fmla="*/ 44 w 164"/>
                <a:gd name="T3" fmla="*/ 12 h 268"/>
                <a:gd name="T4" fmla="*/ 38 w 164"/>
                <a:gd name="T5" fmla="*/ 27 h 268"/>
                <a:gd name="T6" fmla="*/ 15 w 164"/>
                <a:gd name="T7" fmla="*/ 35 h 268"/>
                <a:gd name="T8" fmla="*/ 12 w 164"/>
                <a:gd name="T9" fmla="*/ 41 h 268"/>
                <a:gd name="T10" fmla="*/ 7 w 164"/>
                <a:gd name="T11" fmla="*/ 42 h 268"/>
                <a:gd name="T12" fmla="*/ 8 w 164"/>
                <a:gd name="T13" fmla="*/ 56 h 268"/>
                <a:gd name="T14" fmla="*/ 12 w 164"/>
                <a:gd name="T15" fmla="*/ 66 h 268"/>
                <a:gd name="T16" fmla="*/ 0 w 164"/>
                <a:gd name="T17" fmla="*/ 85 h 268"/>
                <a:gd name="T18" fmla="*/ 12 w 164"/>
                <a:gd name="T19" fmla="*/ 110 h 268"/>
                <a:gd name="T20" fmla="*/ 22 w 164"/>
                <a:gd name="T21" fmla="*/ 113 h 268"/>
                <a:gd name="T22" fmla="*/ 38 w 164"/>
                <a:gd name="T23" fmla="*/ 92 h 268"/>
                <a:gd name="T24" fmla="*/ 44 w 164"/>
                <a:gd name="T25" fmla="*/ 81 h 268"/>
                <a:gd name="T26" fmla="*/ 54 w 164"/>
                <a:gd name="T27" fmla="*/ 49 h 268"/>
                <a:gd name="T28" fmla="*/ 59 w 164"/>
                <a:gd name="T29" fmla="*/ 32 h 268"/>
                <a:gd name="T30" fmla="*/ 69 w 164"/>
                <a:gd name="T31" fmla="*/ 31 h 268"/>
                <a:gd name="T32" fmla="*/ 54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12 w 66"/>
                <a:gd name="T1" fmla="*/ 0 h 81"/>
                <a:gd name="T2" fmla="*/ 10 w 66"/>
                <a:gd name="T3" fmla="*/ 26 h 81"/>
                <a:gd name="T4" fmla="*/ 12 w 66"/>
                <a:gd name="T5" fmla="*/ 32 h 81"/>
                <a:gd name="T6" fmla="*/ 16 w 66"/>
                <a:gd name="T7" fmla="*/ 34 h 81"/>
                <a:gd name="T8" fmla="*/ 23 w 66"/>
                <a:gd name="T9" fmla="*/ 32 h 81"/>
                <a:gd name="T10" fmla="*/ 12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41 w 148"/>
                <a:gd name="T1" fmla="*/ 0 h 244"/>
                <a:gd name="T2" fmla="*/ 26 w 148"/>
                <a:gd name="T3" fmla="*/ 35 h 244"/>
                <a:gd name="T4" fmla="*/ 15 w 148"/>
                <a:gd name="T5" fmla="*/ 39 h 244"/>
                <a:gd name="T6" fmla="*/ 5 w 148"/>
                <a:gd name="T7" fmla="*/ 46 h 244"/>
                <a:gd name="T8" fmla="*/ 17 w 148"/>
                <a:gd name="T9" fmla="*/ 80 h 244"/>
                <a:gd name="T10" fmla="*/ 22 w 148"/>
                <a:gd name="T11" fmla="*/ 95 h 244"/>
                <a:gd name="T12" fmla="*/ 26 w 148"/>
                <a:gd name="T13" fmla="*/ 100 h 244"/>
                <a:gd name="T14" fmla="*/ 35 w 148"/>
                <a:gd name="T15" fmla="*/ 103 h 244"/>
                <a:gd name="T16" fmla="*/ 41 w 148"/>
                <a:gd name="T17" fmla="*/ 83 h 244"/>
                <a:gd name="T18" fmla="*/ 53 w 148"/>
                <a:gd name="T19" fmla="*/ 71 h 244"/>
                <a:gd name="T20" fmla="*/ 47 w 148"/>
                <a:gd name="T21" fmla="*/ 29 h 244"/>
                <a:gd name="T22" fmla="*/ 59 w 148"/>
                <a:gd name="T23" fmla="*/ 20 h 244"/>
                <a:gd name="T24" fmla="*/ 47 w 148"/>
                <a:gd name="T25" fmla="*/ 8 h 244"/>
                <a:gd name="T26" fmla="*/ 41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20 w 96"/>
                <a:gd name="T1" fmla="*/ 1 h 183"/>
                <a:gd name="T2" fmla="*/ 22 w 96"/>
                <a:gd name="T3" fmla="*/ 14 h 183"/>
                <a:gd name="T4" fmla="*/ 26 w 96"/>
                <a:gd name="T5" fmla="*/ 25 h 183"/>
                <a:gd name="T6" fmla="*/ 26 w 96"/>
                <a:gd name="T7" fmla="*/ 39 h 183"/>
                <a:gd name="T8" fmla="*/ 29 w 96"/>
                <a:gd name="T9" fmla="*/ 44 h 183"/>
                <a:gd name="T10" fmla="*/ 30 w 96"/>
                <a:gd name="T11" fmla="*/ 52 h 183"/>
                <a:gd name="T12" fmla="*/ 24 w 96"/>
                <a:gd name="T13" fmla="*/ 39 h 183"/>
                <a:gd name="T14" fmla="*/ 15 w 96"/>
                <a:gd name="T15" fmla="*/ 32 h 183"/>
                <a:gd name="T16" fmla="*/ 2 w 96"/>
                <a:gd name="T17" fmla="*/ 34 h 183"/>
                <a:gd name="T18" fmla="*/ 4 w 96"/>
                <a:gd name="T19" fmla="*/ 43 h 183"/>
                <a:gd name="T20" fmla="*/ 17 w 96"/>
                <a:gd name="T21" fmla="*/ 48 h 183"/>
                <a:gd name="T22" fmla="*/ 24 w 96"/>
                <a:gd name="T23" fmla="*/ 57 h 183"/>
                <a:gd name="T24" fmla="*/ 30 w 96"/>
                <a:gd name="T25" fmla="*/ 57 h 183"/>
                <a:gd name="T26" fmla="*/ 33 w 96"/>
                <a:gd name="T27" fmla="*/ 63 h 183"/>
                <a:gd name="T28" fmla="*/ 41 w 96"/>
                <a:gd name="T29" fmla="*/ 75 h 183"/>
                <a:gd name="T30" fmla="*/ 35 w 96"/>
                <a:gd name="T31" fmla="*/ 52 h 183"/>
                <a:gd name="T32" fmla="*/ 34 w 96"/>
                <a:gd name="T33" fmla="*/ 39 h 183"/>
                <a:gd name="T34" fmla="*/ 30 w 96"/>
                <a:gd name="T35" fmla="*/ 26 h 183"/>
                <a:gd name="T36" fmla="*/ 26 w 96"/>
                <a:gd name="T37" fmla="*/ 17 h 183"/>
                <a:gd name="T38" fmla="*/ 24 w 96"/>
                <a:gd name="T39" fmla="*/ 8 h 183"/>
                <a:gd name="T40" fmla="*/ 20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2 w 54"/>
                <a:gd name="T1" fmla="*/ 0 h 175"/>
                <a:gd name="T2" fmla="*/ 0 w 54"/>
                <a:gd name="T3" fmla="*/ 10 h 175"/>
                <a:gd name="T4" fmla="*/ 4 w 54"/>
                <a:gd name="T5" fmla="*/ 22 h 175"/>
                <a:gd name="T6" fmla="*/ 7 w 54"/>
                <a:gd name="T7" fmla="*/ 39 h 175"/>
                <a:gd name="T8" fmla="*/ 14 w 54"/>
                <a:gd name="T9" fmla="*/ 55 h 175"/>
                <a:gd name="T10" fmla="*/ 22 w 54"/>
                <a:gd name="T11" fmla="*/ 73 h 175"/>
                <a:gd name="T12" fmla="*/ 16 w 54"/>
                <a:gd name="T13" fmla="*/ 48 h 175"/>
                <a:gd name="T14" fmla="*/ 14 w 54"/>
                <a:gd name="T15" fmla="*/ 39 h 175"/>
                <a:gd name="T16" fmla="*/ 12 w 54"/>
                <a:gd name="T17" fmla="*/ 25 h 175"/>
                <a:gd name="T18" fmla="*/ 10 w 54"/>
                <a:gd name="T19" fmla="*/ 19 h 175"/>
                <a:gd name="T20" fmla="*/ 7 w 54"/>
                <a:gd name="T21" fmla="*/ 16 h 175"/>
                <a:gd name="T22" fmla="*/ 2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4 w 86"/>
                <a:gd name="T3" fmla="*/ 13 h 73"/>
                <a:gd name="T4" fmla="*/ 10 w 86"/>
                <a:gd name="T5" fmla="*/ 18 h 73"/>
                <a:gd name="T6" fmla="*/ 20 w 86"/>
                <a:gd name="T7" fmla="*/ 20 h 73"/>
                <a:gd name="T8" fmla="*/ 27 w 86"/>
                <a:gd name="T9" fmla="*/ 23 h 73"/>
                <a:gd name="T10" fmla="*/ 32 w 86"/>
                <a:gd name="T11" fmla="*/ 27 h 73"/>
                <a:gd name="T12" fmla="*/ 37 w 86"/>
                <a:gd name="T13" fmla="*/ 28 h 73"/>
                <a:gd name="T14" fmla="*/ 31 w 86"/>
                <a:gd name="T15" fmla="*/ 16 h 73"/>
                <a:gd name="T16" fmla="*/ 27 w 86"/>
                <a:gd name="T17" fmla="*/ 9 h 73"/>
                <a:gd name="T18" fmla="*/ 15 w 86"/>
                <a:gd name="T19" fmla="*/ 10 h 73"/>
                <a:gd name="T20" fmla="*/ 11 w 86"/>
                <a:gd name="T21" fmla="*/ 7 h 73"/>
                <a:gd name="T22" fmla="*/ 3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41 w 111"/>
                <a:gd name="T1" fmla="*/ 0 h 156"/>
                <a:gd name="T2" fmla="*/ 31 w 111"/>
                <a:gd name="T3" fmla="*/ 5 h 156"/>
                <a:gd name="T4" fmla="*/ 10 w 111"/>
                <a:gd name="T5" fmla="*/ 6 h 156"/>
                <a:gd name="T6" fmla="*/ 5 w 111"/>
                <a:gd name="T7" fmla="*/ 14 h 156"/>
                <a:gd name="T8" fmla="*/ 4 w 111"/>
                <a:gd name="T9" fmla="*/ 26 h 156"/>
                <a:gd name="T10" fmla="*/ 5 w 111"/>
                <a:gd name="T11" fmla="*/ 32 h 156"/>
                <a:gd name="T12" fmla="*/ 1 w 111"/>
                <a:gd name="T13" fmla="*/ 38 h 156"/>
                <a:gd name="T14" fmla="*/ 5 w 111"/>
                <a:gd name="T15" fmla="*/ 47 h 156"/>
                <a:gd name="T16" fmla="*/ 10 w 111"/>
                <a:gd name="T17" fmla="*/ 53 h 156"/>
                <a:gd name="T18" fmla="*/ 6 w 111"/>
                <a:gd name="T19" fmla="*/ 61 h 156"/>
                <a:gd name="T20" fmla="*/ 10 w 111"/>
                <a:gd name="T21" fmla="*/ 66 h 156"/>
                <a:gd name="T22" fmla="*/ 17 w 111"/>
                <a:gd name="T23" fmla="*/ 61 h 156"/>
                <a:gd name="T24" fmla="*/ 21 w 111"/>
                <a:gd name="T25" fmla="*/ 40 h 156"/>
                <a:gd name="T26" fmla="*/ 23 w 111"/>
                <a:gd name="T27" fmla="*/ 53 h 156"/>
                <a:gd name="T28" fmla="*/ 28 w 111"/>
                <a:gd name="T29" fmla="*/ 62 h 156"/>
                <a:gd name="T30" fmla="*/ 25 w 111"/>
                <a:gd name="T31" fmla="*/ 47 h 156"/>
                <a:gd name="T32" fmla="*/ 30 w 111"/>
                <a:gd name="T33" fmla="*/ 31 h 156"/>
                <a:gd name="T34" fmla="*/ 29 w 111"/>
                <a:gd name="T35" fmla="*/ 22 h 156"/>
                <a:gd name="T36" fmla="*/ 22 w 111"/>
                <a:gd name="T37" fmla="*/ 26 h 156"/>
                <a:gd name="T38" fmla="*/ 14 w 111"/>
                <a:gd name="T39" fmla="*/ 23 h 156"/>
                <a:gd name="T40" fmla="*/ 17 w 111"/>
                <a:gd name="T41" fmla="*/ 15 h 156"/>
                <a:gd name="T42" fmla="*/ 25 w 111"/>
                <a:gd name="T43" fmla="*/ 15 h 156"/>
                <a:gd name="T44" fmla="*/ 32 w 111"/>
                <a:gd name="T45" fmla="*/ 17 h 156"/>
                <a:gd name="T46" fmla="*/ 41 w 111"/>
                <a:gd name="T47" fmla="*/ 13 h 156"/>
                <a:gd name="T48" fmla="*/ 46 w 111"/>
                <a:gd name="T49" fmla="*/ 6 h 156"/>
                <a:gd name="T50" fmla="*/ 4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5 w 30"/>
                <a:gd name="T1" fmla="*/ 0 h 94"/>
                <a:gd name="T2" fmla="*/ 0 w 30"/>
                <a:gd name="T3" fmla="*/ 7 h 94"/>
                <a:gd name="T4" fmla="*/ 2 w 30"/>
                <a:gd name="T5" fmla="*/ 16 h 94"/>
                <a:gd name="T6" fmla="*/ 1 w 30"/>
                <a:gd name="T7" fmla="*/ 26 h 94"/>
                <a:gd name="T8" fmla="*/ 7 w 30"/>
                <a:gd name="T9" fmla="*/ 41 h 94"/>
                <a:gd name="T10" fmla="*/ 12 w 30"/>
                <a:gd name="T11" fmla="*/ 36 h 94"/>
                <a:gd name="T12" fmla="*/ 9 w 30"/>
                <a:gd name="T13" fmla="*/ 26 h 94"/>
                <a:gd name="T14" fmla="*/ 5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5 w 81"/>
                <a:gd name="T1" fmla="*/ 1 h 158"/>
                <a:gd name="T2" fmla="*/ 0 w 81"/>
                <a:gd name="T3" fmla="*/ 8 h 158"/>
                <a:gd name="T4" fmla="*/ 4 w 81"/>
                <a:gd name="T5" fmla="*/ 21 h 158"/>
                <a:gd name="T6" fmla="*/ 3 w 81"/>
                <a:gd name="T7" fmla="*/ 45 h 158"/>
                <a:gd name="T8" fmla="*/ 8 w 81"/>
                <a:gd name="T9" fmla="*/ 43 h 158"/>
                <a:gd name="T10" fmla="*/ 8 w 81"/>
                <a:gd name="T11" fmla="*/ 48 h 158"/>
                <a:gd name="T12" fmla="*/ 13 w 81"/>
                <a:gd name="T13" fmla="*/ 51 h 158"/>
                <a:gd name="T14" fmla="*/ 17 w 81"/>
                <a:gd name="T15" fmla="*/ 58 h 158"/>
                <a:gd name="T16" fmla="*/ 20 w 81"/>
                <a:gd name="T17" fmla="*/ 54 h 158"/>
                <a:gd name="T18" fmla="*/ 28 w 81"/>
                <a:gd name="T19" fmla="*/ 56 h 158"/>
                <a:gd name="T20" fmla="*/ 26 w 81"/>
                <a:gd name="T21" fmla="*/ 45 h 158"/>
                <a:gd name="T22" fmla="*/ 20 w 81"/>
                <a:gd name="T23" fmla="*/ 43 h 158"/>
                <a:gd name="T24" fmla="*/ 17 w 81"/>
                <a:gd name="T25" fmla="*/ 38 h 158"/>
                <a:gd name="T26" fmla="*/ 14 w 81"/>
                <a:gd name="T27" fmla="*/ 31 h 158"/>
                <a:gd name="T28" fmla="*/ 17 w 81"/>
                <a:gd name="T29" fmla="*/ 22 h 158"/>
                <a:gd name="T30" fmla="*/ 15 w 81"/>
                <a:gd name="T31" fmla="*/ 14 h 158"/>
                <a:gd name="T32" fmla="*/ 18 w 81"/>
                <a:gd name="T33" fmla="*/ 8 h 158"/>
                <a:gd name="T34" fmla="*/ 13 w 81"/>
                <a:gd name="T35" fmla="*/ 1 h 158"/>
                <a:gd name="T36" fmla="*/ 8 w 81"/>
                <a:gd name="T37" fmla="*/ 3 h 158"/>
                <a:gd name="T38" fmla="*/ 5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22 w 85"/>
                <a:gd name="T1" fmla="*/ 0 h 105"/>
                <a:gd name="T2" fmla="*/ 19 w 85"/>
                <a:gd name="T3" fmla="*/ 8 h 105"/>
                <a:gd name="T4" fmla="*/ 14 w 85"/>
                <a:gd name="T5" fmla="*/ 13 h 105"/>
                <a:gd name="T6" fmla="*/ 7 w 85"/>
                <a:gd name="T7" fmla="*/ 15 h 105"/>
                <a:gd name="T8" fmla="*/ 4 w 85"/>
                <a:gd name="T9" fmla="*/ 20 h 105"/>
                <a:gd name="T10" fmla="*/ 2 w 85"/>
                <a:gd name="T11" fmla="*/ 32 h 105"/>
                <a:gd name="T12" fmla="*/ 6 w 85"/>
                <a:gd name="T13" fmla="*/ 30 h 105"/>
                <a:gd name="T14" fmla="*/ 11 w 85"/>
                <a:gd name="T15" fmla="*/ 26 h 105"/>
                <a:gd name="T16" fmla="*/ 15 w 85"/>
                <a:gd name="T17" fmla="*/ 29 h 105"/>
                <a:gd name="T18" fmla="*/ 25 w 85"/>
                <a:gd name="T19" fmla="*/ 42 h 105"/>
                <a:gd name="T20" fmla="*/ 30 w 85"/>
                <a:gd name="T21" fmla="*/ 31 h 105"/>
                <a:gd name="T22" fmla="*/ 36 w 85"/>
                <a:gd name="T23" fmla="*/ 29 h 105"/>
                <a:gd name="T24" fmla="*/ 32 w 85"/>
                <a:gd name="T25" fmla="*/ 17 h 105"/>
                <a:gd name="T26" fmla="*/ 2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3 w 38"/>
                <a:gd name="T1" fmla="*/ 11 h 66"/>
                <a:gd name="T2" fmla="*/ 11 w 38"/>
                <a:gd name="T3" fmla="*/ 27 h 66"/>
                <a:gd name="T4" fmla="*/ 14 w 38"/>
                <a:gd name="T5" fmla="*/ 22 h 66"/>
                <a:gd name="T6" fmla="*/ 17 w 38"/>
                <a:gd name="T7" fmla="*/ 16 h 66"/>
                <a:gd name="T8" fmla="*/ 14 w 38"/>
                <a:gd name="T9" fmla="*/ 10 h 66"/>
                <a:gd name="T10" fmla="*/ 8 w 38"/>
                <a:gd name="T11" fmla="*/ 5 h 66"/>
                <a:gd name="T12" fmla="*/ 5 w 38"/>
                <a:gd name="T13" fmla="*/ 1 h 66"/>
                <a:gd name="T14" fmla="*/ 2 w 38"/>
                <a:gd name="T15" fmla="*/ 5 h 66"/>
                <a:gd name="T16" fmla="*/ 3 w 38"/>
                <a:gd name="T17" fmla="*/ 1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3 w 24"/>
                <a:gd name="T3" fmla="*/ 10 h 23"/>
                <a:gd name="T4" fmla="*/ 11 w 24"/>
                <a:gd name="T5" fmla="*/ 4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4 w 60"/>
                <a:gd name="T1" fmla="*/ 0 h 49"/>
                <a:gd name="T2" fmla="*/ 0 w 60"/>
                <a:gd name="T3" fmla="*/ 8 h 49"/>
                <a:gd name="T4" fmla="*/ 12 w 60"/>
                <a:gd name="T5" fmla="*/ 14 h 49"/>
                <a:gd name="T6" fmla="*/ 18 w 60"/>
                <a:gd name="T7" fmla="*/ 20 h 49"/>
                <a:gd name="T8" fmla="*/ 26 w 60"/>
                <a:gd name="T9" fmla="*/ 18 h 49"/>
                <a:gd name="T10" fmla="*/ 21 w 60"/>
                <a:gd name="T11" fmla="*/ 11 h 49"/>
                <a:gd name="T12" fmla="*/ 12 w 60"/>
                <a:gd name="T13" fmla="*/ 2 h 49"/>
                <a:gd name="T14" fmla="*/ 8 w 60"/>
                <a:gd name="T15" fmla="*/ 7 h 49"/>
                <a:gd name="T16" fmla="*/ 4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12 w 32"/>
                <a:gd name="T1" fmla="*/ 0 h 44"/>
                <a:gd name="T2" fmla="*/ 5 w 32"/>
                <a:gd name="T3" fmla="*/ 5 h 44"/>
                <a:gd name="T4" fmla="*/ 5 w 32"/>
                <a:gd name="T5" fmla="*/ 14 h 44"/>
                <a:gd name="T6" fmla="*/ 11 w 32"/>
                <a:gd name="T7" fmla="*/ 15 h 44"/>
                <a:gd name="T8" fmla="*/ 1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3 w 61"/>
                <a:gd name="T1" fmla="*/ 0 h 63"/>
                <a:gd name="T2" fmla="*/ 0 w 61"/>
                <a:gd name="T3" fmla="*/ 5 h 63"/>
                <a:gd name="T4" fmla="*/ 11 w 61"/>
                <a:gd name="T5" fmla="*/ 14 h 63"/>
                <a:gd name="T6" fmla="*/ 15 w 61"/>
                <a:gd name="T7" fmla="*/ 22 h 63"/>
                <a:gd name="T8" fmla="*/ 20 w 61"/>
                <a:gd name="T9" fmla="*/ 26 h 63"/>
                <a:gd name="T10" fmla="*/ 26 w 61"/>
                <a:gd name="T11" fmla="*/ 23 h 63"/>
                <a:gd name="T12" fmla="*/ 14 w 61"/>
                <a:gd name="T13" fmla="*/ 7 h 63"/>
                <a:gd name="T14" fmla="*/ 3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12 w 61"/>
                <a:gd name="T1" fmla="*/ 3 h 67"/>
                <a:gd name="T2" fmla="*/ 13 w 61"/>
                <a:gd name="T3" fmla="*/ 14 h 67"/>
                <a:gd name="T4" fmla="*/ 7 w 61"/>
                <a:gd name="T5" fmla="*/ 18 h 67"/>
                <a:gd name="T6" fmla="*/ 10 w 61"/>
                <a:gd name="T7" fmla="*/ 28 h 67"/>
                <a:gd name="T8" fmla="*/ 20 w 61"/>
                <a:gd name="T9" fmla="*/ 24 h 67"/>
                <a:gd name="T10" fmla="*/ 26 w 61"/>
                <a:gd name="T11" fmla="*/ 19 h 67"/>
                <a:gd name="T12" fmla="*/ 22 w 61"/>
                <a:gd name="T13" fmla="*/ 12 h 67"/>
                <a:gd name="T14" fmla="*/ 24 w 61"/>
                <a:gd name="T15" fmla="*/ 5 h 67"/>
                <a:gd name="T16" fmla="*/ 23 w 61"/>
                <a:gd name="T17" fmla="*/ 1 h 67"/>
                <a:gd name="T18" fmla="*/ 20 w 61"/>
                <a:gd name="T19" fmla="*/ 1 h 67"/>
                <a:gd name="T20" fmla="*/ 22 w 61"/>
                <a:gd name="T21" fmla="*/ 2 h 67"/>
                <a:gd name="T22" fmla="*/ 21 w 61"/>
                <a:gd name="T23" fmla="*/ 7 h 67"/>
                <a:gd name="T24" fmla="*/ 18 w 61"/>
                <a:gd name="T25" fmla="*/ 10 h 67"/>
                <a:gd name="T26" fmla="*/ 12 w 61"/>
                <a:gd name="T27" fmla="*/ 3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9 w 43"/>
                <a:gd name="T1" fmla="*/ 2 h 36"/>
                <a:gd name="T2" fmla="*/ 2 w 43"/>
                <a:gd name="T3" fmla="*/ 3 h 36"/>
                <a:gd name="T4" fmla="*/ 14 w 43"/>
                <a:gd name="T5" fmla="*/ 15 h 36"/>
                <a:gd name="T6" fmla="*/ 17 w 43"/>
                <a:gd name="T7" fmla="*/ 13 h 36"/>
                <a:gd name="T8" fmla="*/ 9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9 w 32"/>
                <a:gd name="T1" fmla="*/ 0 h 41"/>
                <a:gd name="T2" fmla="*/ 0 w 32"/>
                <a:gd name="T3" fmla="*/ 11 h 41"/>
                <a:gd name="T4" fmla="*/ 7 w 32"/>
                <a:gd name="T5" fmla="*/ 11 h 41"/>
                <a:gd name="T6" fmla="*/ 8 w 32"/>
                <a:gd name="T7" fmla="*/ 13 h 41"/>
                <a:gd name="T8" fmla="*/ 7 w 32"/>
                <a:gd name="T9" fmla="*/ 15 h 41"/>
                <a:gd name="T10" fmla="*/ 13 w 32"/>
                <a:gd name="T11" fmla="*/ 9 h 41"/>
                <a:gd name="T12" fmla="*/ 11 w 32"/>
                <a:gd name="T13" fmla="*/ 4 h 41"/>
                <a:gd name="T14" fmla="*/ 9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9 w 45"/>
                <a:gd name="T1" fmla="*/ 0 h 32"/>
                <a:gd name="T2" fmla="*/ 0 w 45"/>
                <a:gd name="T3" fmla="*/ 3 h 32"/>
                <a:gd name="T4" fmla="*/ 11 w 45"/>
                <a:gd name="T5" fmla="*/ 13 h 32"/>
                <a:gd name="T6" fmla="*/ 20 w 45"/>
                <a:gd name="T7" fmla="*/ 11 h 32"/>
                <a:gd name="T8" fmla="*/ 10 w 45"/>
                <a:gd name="T9" fmla="*/ 5 h 32"/>
                <a:gd name="T10" fmla="*/ 9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14 w 35"/>
                <a:gd name="T1" fmla="*/ 0 h 74"/>
                <a:gd name="T2" fmla="*/ 9 w 35"/>
                <a:gd name="T3" fmla="*/ 6 h 74"/>
                <a:gd name="T4" fmla="*/ 4 w 35"/>
                <a:gd name="T5" fmla="*/ 15 h 74"/>
                <a:gd name="T6" fmla="*/ 0 w 35"/>
                <a:gd name="T7" fmla="*/ 25 h 74"/>
                <a:gd name="T8" fmla="*/ 4 w 35"/>
                <a:gd name="T9" fmla="*/ 30 h 74"/>
                <a:gd name="T10" fmla="*/ 9 w 35"/>
                <a:gd name="T11" fmla="*/ 25 h 74"/>
                <a:gd name="T12" fmla="*/ 16 w 35"/>
                <a:gd name="T13" fmla="*/ 13 h 74"/>
                <a:gd name="T14" fmla="*/ 14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6 w 25"/>
                <a:gd name="T1" fmla="*/ 3 h 73"/>
                <a:gd name="T2" fmla="*/ 2 w 25"/>
                <a:gd name="T3" fmla="*/ 4 h 73"/>
                <a:gd name="T4" fmla="*/ 0 w 25"/>
                <a:gd name="T5" fmla="*/ 10 h 73"/>
                <a:gd name="T6" fmla="*/ 6 w 25"/>
                <a:gd name="T7" fmla="*/ 17 h 73"/>
                <a:gd name="T8" fmla="*/ 11 w 25"/>
                <a:gd name="T9" fmla="*/ 24 h 73"/>
                <a:gd name="T10" fmla="*/ 7 w 25"/>
                <a:gd name="T11" fmla="*/ 8 h 73"/>
                <a:gd name="T12" fmla="*/ 6 w 25"/>
                <a:gd name="T13" fmla="*/ 3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4 w 14"/>
                <a:gd name="T1" fmla="*/ 0 h 33"/>
                <a:gd name="T2" fmla="*/ 1 w 14"/>
                <a:gd name="T3" fmla="*/ 5 h 33"/>
                <a:gd name="T4" fmla="*/ 4 w 14"/>
                <a:gd name="T5" fmla="*/ 11 h 33"/>
                <a:gd name="T6" fmla="*/ 4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5 w 28"/>
                <a:gd name="T3" fmla="*/ 6 h 64"/>
                <a:gd name="T4" fmla="*/ 8 w 28"/>
                <a:gd name="T5" fmla="*/ 9 h 64"/>
                <a:gd name="T6" fmla="*/ 4 w 28"/>
                <a:gd name="T7" fmla="*/ 17 h 64"/>
                <a:gd name="T8" fmla="*/ 0 w 28"/>
                <a:gd name="T9" fmla="*/ 24 h 64"/>
                <a:gd name="T10" fmla="*/ 5 w 28"/>
                <a:gd name="T11" fmla="*/ 24 h 64"/>
                <a:gd name="T12" fmla="*/ 11 w 28"/>
                <a:gd name="T13" fmla="*/ 11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6 w 16"/>
                <a:gd name="T1" fmla="*/ 2 h 36"/>
                <a:gd name="T2" fmla="*/ 0 w 16"/>
                <a:gd name="T3" fmla="*/ 3 h 36"/>
                <a:gd name="T4" fmla="*/ 4 w 16"/>
                <a:gd name="T5" fmla="*/ 10 h 36"/>
                <a:gd name="T6" fmla="*/ 6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5 w 13"/>
                <a:gd name="T1" fmla="*/ 2 h 20"/>
                <a:gd name="T2" fmla="*/ 1 w 13"/>
                <a:gd name="T3" fmla="*/ 5 h 20"/>
                <a:gd name="T4" fmla="*/ 4 w 13"/>
                <a:gd name="T5" fmla="*/ 8 h 20"/>
                <a:gd name="T6" fmla="*/ 5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5 w 16"/>
                <a:gd name="T1" fmla="*/ 2 h 19"/>
                <a:gd name="T2" fmla="*/ 0 w 16"/>
                <a:gd name="T3" fmla="*/ 4 h 19"/>
                <a:gd name="T4" fmla="*/ 5 w 16"/>
                <a:gd name="T5" fmla="*/ 7 h 19"/>
                <a:gd name="T6" fmla="*/ 5 w 16"/>
                <a:gd name="T7" fmla="*/ 2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3 w 14"/>
                <a:gd name="T1" fmla="*/ 0 h 25"/>
                <a:gd name="T2" fmla="*/ 0 w 14"/>
                <a:gd name="T3" fmla="*/ 6 h 25"/>
                <a:gd name="T4" fmla="*/ 6 w 14"/>
                <a:gd name="T5" fmla="*/ 11 h 25"/>
                <a:gd name="T6" fmla="*/ 3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5 w 22"/>
                <a:gd name="T1" fmla="*/ 0 h 18"/>
                <a:gd name="T2" fmla="*/ 7 w 22"/>
                <a:gd name="T3" fmla="*/ 7 h 18"/>
                <a:gd name="T4" fmla="*/ 5 w 22"/>
                <a:gd name="T5" fmla="*/ 2 h 18"/>
                <a:gd name="T6" fmla="*/ 5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5 w 60"/>
                <a:gd name="T1" fmla="*/ 3 h 81"/>
                <a:gd name="T2" fmla="*/ 2 w 60"/>
                <a:gd name="T3" fmla="*/ 7 h 81"/>
                <a:gd name="T4" fmla="*/ 6 w 60"/>
                <a:gd name="T5" fmla="*/ 16 h 81"/>
                <a:gd name="T6" fmla="*/ 11 w 60"/>
                <a:gd name="T7" fmla="*/ 22 h 81"/>
                <a:gd name="T8" fmla="*/ 17 w 60"/>
                <a:gd name="T9" fmla="*/ 26 h 81"/>
                <a:gd name="T10" fmla="*/ 22 w 60"/>
                <a:gd name="T11" fmla="*/ 33 h 81"/>
                <a:gd name="T12" fmla="*/ 22 w 60"/>
                <a:gd name="T13" fmla="*/ 23 h 81"/>
                <a:gd name="T14" fmla="*/ 18 w 60"/>
                <a:gd name="T15" fmla="*/ 15 h 81"/>
                <a:gd name="T16" fmla="*/ 11 w 60"/>
                <a:gd name="T17" fmla="*/ 7 h 81"/>
                <a:gd name="T18" fmla="*/ 5 w 60"/>
                <a:gd name="T19" fmla="*/ 3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12 w 71"/>
                <a:gd name="T1" fmla="*/ 10 h 61"/>
                <a:gd name="T2" fmla="*/ 5 w 71"/>
                <a:gd name="T3" fmla="*/ 14 h 61"/>
                <a:gd name="T4" fmla="*/ 1 w 71"/>
                <a:gd name="T5" fmla="*/ 19 h 61"/>
                <a:gd name="T6" fmla="*/ 5 w 71"/>
                <a:gd name="T7" fmla="*/ 25 h 61"/>
                <a:gd name="T8" fmla="*/ 12 w 71"/>
                <a:gd name="T9" fmla="*/ 19 h 61"/>
                <a:gd name="T10" fmla="*/ 16 w 71"/>
                <a:gd name="T11" fmla="*/ 10 h 61"/>
                <a:gd name="T12" fmla="*/ 23 w 71"/>
                <a:gd name="T13" fmla="*/ 0 h 61"/>
                <a:gd name="T14" fmla="*/ 30 w 71"/>
                <a:gd name="T15" fmla="*/ 5 h 61"/>
                <a:gd name="T16" fmla="*/ 14 w 71"/>
                <a:gd name="T17" fmla="*/ 10 h 61"/>
                <a:gd name="T18" fmla="*/ 12 w 71"/>
                <a:gd name="T19" fmla="*/ 1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4 w 23"/>
                <a:gd name="T1" fmla="*/ 0 h 30"/>
                <a:gd name="T2" fmla="*/ 0 w 23"/>
                <a:gd name="T3" fmla="*/ 6 h 30"/>
                <a:gd name="T4" fmla="*/ 5 w 23"/>
                <a:gd name="T5" fmla="*/ 14 h 30"/>
                <a:gd name="T6" fmla="*/ 4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9 w 26"/>
                <a:gd name="T1" fmla="*/ 0 h 23"/>
                <a:gd name="T2" fmla="*/ 0 w 26"/>
                <a:gd name="T3" fmla="*/ 5 h 23"/>
                <a:gd name="T4" fmla="*/ 9 w 26"/>
                <a:gd name="T5" fmla="*/ 8 h 23"/>
                <a:gd name="T6" fmla="*/ 9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12 w 32"/>
                <a:gd name="T1" fmla="*/ 0 h 44"/>
                <a:gd name="T2" fmla="*/ 5 w 32"/>
                <a:gd name="T3" fmla="*/ 5 h 44"/>
                <a:gd name="T4" fmla="*/ 5 w 32"/>
                <a:gd name="T5" fmla="*/ 14 h 44"/>
                <a:gd name="T6" fmla="*/ 11 w 32"/>
                <a:gd name="T7" fmla="*/ 15 h 44"/>
                <a:gd name="T8" fmla="*/ 1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14 w 34"/>
                <a:gd name="T1" fmla="*/ 0 h 44"/>
                <a:gd name="T2" fmla="*/ 5 w 34"/>
                <a:gd name="T3" fmla="*/ 4 h 44"/>
                <a:gd name="T4" fmla="*/ 6 w 34"/>
                <a:gd name="T5" fmla="*/ 14 h 44"/>
                <a:gd name="T6" fmla="*/ 11 w 34"/>
                <a:gd name="T7" fmla="*/ 15 h 44"/>
                <a:gd name="T8" fmla="*/ 14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13 w 38"/>
                <a:gd name="T1" fmla="*/ 2 h 37"/>
                <a:gd name="T2" fmla="*/ 4 w 38"/>
                <a:gd name="T3" fmla="*/ 2 h 37"/>
                <a:gd name="T4" fmla="*/ 5 w 38"/>
                <a:gd name="T5" fmla="*/ 11 h 37"/>
                <a:gd name="T6" fmla="*/ 10 w 38"/>
                <a:gd name="T7" fmla="*/ 13 h 37"/>
                <a:gd name="T8" fmla="*/ 13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13 w 38"/>
                <a:gd name="T1" fmla="*/ 2 h 34"/>
                <a:gd name="T2" fmla="*/ 4 w 38"/>
                <a:gd name="T3" fmla="*/ 2 h 34"/>
                <a:gd name="T4" fmla="*/ 7 w 38"/>
                <a:gd name="T5" fmla="*/ 10 h 34"/>
                <a:gd name="T6" fmla="*/ 11 w 38"/>
                <a:gd name="T7" fmla="*/ 10 h 34"/>
                <a:gd name="T8" fmla="*/ 13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13 w 35"/>
                <a:gd name="T1" fmla="*/ 1 h 27"/>
                <a:gd name="T2" fmla="*/ 4 w 35"/>
                <a:gd name="T3" fmla="*/ 1 h 27"/>
                <a:gd name="T4" fmla="*/ 5 w 35"/>
                <a:gd name="T5" fmla="*/ 6 h 27"/>
                <a:gd name="T6" fmla="*/ 10 w 35"/>
                <a:gd name="T7" fmla="*/ 7 h 27"/>
                <a:gd name="T8" fmla="*/ 13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12 w 35"/>
                <a:gd name="T1" fmla="*/ 7 h 47"/>
                <a:gd name="T2" fmla="*/ 7 w 35"/>
                <a:gd name="T3" fmla="*/ 1 h 47"/>
                <a:gd name="T4" fmla="*/ 4 w 35"/>
                <a:gd name="T5" fmla="*/ 10 h 47"/>
                <a:gd name="T6" fmla="*/ 7 w 35"/>
                <a:gd name="T7" fmla="*/ 14 h 47"/>
                <a:gd name="T8" fmla="*/ 11 w 35"/>
                <a:gd name="T9" fmla="*/ 12 h 47"/>
                <a:gd name="T10" fmla="*/ 12 w 35"/>
                <a:gd name="T11" fmla="*/ 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10 w 32"/>
                <a:gd name="T1" fmla="*/ 4 h 35"/>
                <a:gd name="T2" fmla="*/ 5 w 32"/>
                <a:gd name="T3" fmla="*/ 1 h 35"/>
                <a:gd name="T4" fmla="*/ 5 w 32"/>
                <a:gd name="T5" fmla="*/ 10 h 35"/>
                <a:gd name="T6" fmla="*/ 11 w 32"/>
                <a:gd name="T7" fmla="*/ 11 h 35"/>
                <a:gd name="T8" fmla="*/ 10 w 32"/>
                <a:gd name="T9" fmla="*/ 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10 w 32"/>
                <a:gd name="T1" fmla="*/ 4 h 35"/>
                <a:gd name="T2" fmla="*/ 5 w 32"/>
                <a:gd name="T3" fmla="*/ 1 h 35"/>
                <a:gd name="T4" fmla="*/ 5 w 32"/>
                <a:gd name="T5" fmla="*/ 10 h 35"/>
                <a:gd name="T6" fmla="*/ 11 w 32"/>
                <a:gd name="T7" fmla="*/ 11 h 35"/>
                <a:gd name="T8" fmla="*/ 10 w 32"/>
                <a:gd name="T9" fmla="*/ 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71 w 189"/>
                <a:gd name="T1" fmla="*/ 2 h 144"/>
                <a:gd name="T2" fmla="*/ 77 w 189"/>
                <a:gd name="T3" fmla="*/ 2 h 144"/>
                <a:gd name="T4" fmla="*/ 78 w 189"/>
                <a:gd name="T5" fmla="*/ 7 h 144"/>
                <a:gd name="T6" fmla="*/ 78 w 189"/>
                <a:gd name="T7" fmla="*/ 11 h 144"/>
                <a:gd name="T8" fmla="*/ 54 w 189"/>
                <a:gd name="T9" fmla="*/ 19 h 144"/>
                <a:gd name="T10" fmla="*/ 45 w 189"/>
                <a:gd name="T11" fmla="*/ 25 h 144"/>
                <a:gd name="T12" fmla="*/ 40 w 189"/>
                <a:gd name="T13" fmla="*/ 26 h 144"/>
                <a:gd name="T14" fmla="*/ 30 w 189"/>
                <a:gd name="T15" fmla="*/ 35 h 144"/>
                <a:gd name="T16" fmla="*/ 31 w 189"/>
                <a:gd name="T17" fmla="*/ 39 h 144"/>
                <a:gd name="T18" fmla="*/ 34 w 189"/>
                <a:gd name="T19" fmla="*/ 49 h 144"/>
                <a:gd name="T20" fmla="*/ 45 w 189"/>
                <a:gd name="T21" fmla="*/ 53 h 144"/>
                <a:gd name="T22" fmla="*/ 38 w 189"/>
                <a:gd name="T23" fmla="*/ 59 h 144"/>
                <a:gd name="T24" fmla="*/ 34 w 189"/>
                <a:gd name="T25" fmla="*/ 56 h 144"/>
                <a:gd name="T26" fmla="*/ 30 w 189"/>
                <a:gd name="T27" fmla="*/ 57 h 144"/>
                <a:gd name="T28" fmla="*/ 9 w 189"/>
                <a:gd name="T29" fmla="*/ 52 h 144"/>
                <a:gd name="T30" fmla="*/ 7 w 189"/>
                <a:gd name="T31" fmla="*/ 45 h 144"/>
                <a:gd name="T32" fmla="*/ 19 w 189"/>
                <a:gd name="T33" fmla="*/ 38 h 144"/>
                <a:gd name="T34" fmla="*/ 21 w 189"/>
                <a:gd name="T35" fmla="*/ 32 h 144"/>
                <a:gd name="T36" fmla="*/ 19 w 189"/>
                <a:gd name="T37" fmla="*/ 27 h 144"/>
                <a:gd name="T38" fmla="*/ 30 w 189"/>
                <a:gd name="T39" fmla="*/ 20 h 144"/>
                <a:gd name="T40" fmla="*/ 40 w 189"/>
                <a:gd name="T41" fmla="*/ 15 h 144"/>
                <a:gd name="T42" fmla="*/ 47 w 189"/>
                <a:gd name="T43" fmla="*/ 11 h 144"/>
                <a:gd name="T44" fmla="*/ 71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11 w 53"/>
                <a:gd name="T1" fmla="*/ 0 h 17"/>
                <a:gd name="T2" fmla="*/ 5 w 53"/>
                <a:gd name="T3" fmla="*/ 1 h 17"/>
                <a:gd name="T4" fmla="*/ 14 w 53"/>
                <a:gd name="T5" fmla="*/ 6 h 17"/>
                <a:gd name="T6" fmla="*/ 19 w 53"/>
                <a:gd name="T7" fmla="*/ 5 h 17"/>
                <a:gd name="T8" fmla="*/ 11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23 w 57"/>
                <a:gd name="T1" fmla="*/ 2 h 37"/>
                <a:gd name="T2" fmla="*/ 10 w 57"/>
                <a:gd name="T3" fmla="*/ 11 h 37"/>
                <a:gd name="T4" fmla="*/ 4 w 57"/>
                <a:gd name="T5" fmla="*/ 15 h 37"/>
                <a:gd name="T6" fmla="*/ 4 w 57"/>
                <a:gd name="T7" fmla="*/ 2 h 37"/>
                <a:gd name="T8" fmla="*/ 8 w 57"/>
                <a:gd name="T9" fmla="*/ 0 h 37"/>
                <a:gd name="T10" fmla="*/ 23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11 w 68"/>
                <a:gd name="T1" fmla="*/ 0 h 26"/>
                <a:gd name="T2" fmla="*/ 4 w 68"/>
                <a:gd name="T3" fmla="*/ 3 h 26"/>
                <a:gd name="T4" fmla="*/ 23 w 68"/>
                <a:gd name="T5" fmla="*/ 12 h 26"/>
                <a:gd name="T6" fmla="*/ 25 w 68"/>
                <a:gd name="T7" fmla="*/ 11 h 26"/>
                <a:gd name="T8" fmla="*/ 1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22 w 66"/>
                <a:gd name="T1" fmla="*/ 4 h 43"/>
                <a:gd name="T2" fmla="*/ 11 w 66"/>
                <a:gd name="T3" fmla="*/ 4 h 43"/>
                <a:gd name="T4" fmla="*/ 5 w 66"/>
                <a:gd name="T5" fmla="*/ 4 h 43"/>
                <a:gd name="T6" fmla="*/ 4 w 66"/>
                <a:gd name="T7" fmla="*/ 14 h 43"/>
                <a:gd name="T8" fmla="*/ 14 w 66"/>
                <a:gd name="T9" fmla="*/ 18 h 43"/>
                <a:gd name="T10" fmla="*/ 27 w 66"/>
                <a:gd name="T11" fmla="*/ 11 h 43"/>
                <a:gd name="T12" fmla="*/ 22 w 66"/>
                <a:gd name="T13" fmla="*/ 4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6 w 117"/>
                <a:gd name="T1" fmla="*/ 0 h 41"/>
                <a:gd name="T2" fmla="*/ 4 w 117"/>
                <a:gd name="T3" fmla="*/ 7 h 41"/>
                <a:gd name="T4" fmla="*/ 22 w 117"/>
                <a:gd name="T5" fmla="*/ 13 h 41"/>
                <a:gd name="T6" fmla="*/ 32 w 117"/>
                <a:gd name="T7" fmla="*/ 15 h 41"/>
                <a:gd name="T8" fmla="*/ 47 w 117"/>
                <a:gd name="T9" fmla="*/ 10 h 41"/>
                <a:gd name="T10" fmla="*/ 33 w 117"/>
                <a:gd name="T11" fmla="*/ 2 h 41"/>
                <a:gd name="T12" fmla="*/ 6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13 w 62"/>
                <a:gd name="T1" fmla="*/ 2 h 32"/>
                <a:gd name="T2" fmla="*/ 25 w 62"/>
                <a:gd name="T3" fmla="*/ 5 h 32"/>
                <a:gd name="T4" fmla="*/ 12 w 62"/>
                <a:gd name="T5" fmla="*/ 14 h 32"/>
                <a:gd name="T6" fmla="*/ 2 w 62"/>
                <a:gd name="T7" fmla="*/ 10 h 32"/>
                <a:gd name="T8" fmla="*/ 13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8 w 49"/>
                <a:gd name="T1" fmla="*/ 1 h 23"/>
                <a:gd name="T2" fmla="*/ 3 w 49"/>
                <a:gd name="T3" fmla="*/ 2 h 23"/>
                <a:gd name="T4" fmla="*/ 17 w 49"/>
                <a:gd name="T5" fmla="*/ 10 h 23"/>
                <a:gd name="T6" fmla="*/ 8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2 w 102"/>
                <a:gd name="T1" fmla="*/ 0 h 152"/>
                <a:gd name="T2" fmla="*/ 0 w 102"/>
                <a:gd name="T3" fmla="*/ 8 h 152"/>
                <a:gd name="T4" fmla="*/ 5 w 102"/>
                <a:gd name="T5" fmla="*/ 18 h 152"/>
                <a:gd name="T6" fmla="*/ 13 w 102"/>
                <a:gd name="T7" fmla="*/ 31 h 152"/>
                <a:gd name="T8" fmla="*/ 15 w 102"/>
                <a:gd name="T9" fmla="*/ 44 h 152"/>
                <a:gd name="T10" fmla="*/ 34 w 102"/>
                <a:gd name="T11" fmla="*/ 65 h 152"/>
                <a:gd name="T12" fmla="*/ 36 w 102"/>
                <a:gd name="T13" fmla="*/ 53 h 152"/>
                <a:gd name="T14" fmla="*/ 31 w 102"/>
                <a:gd name="T15" fmla="*/ 44 h 152"/>
                <a:gd name="T16" fmla="*/ 25 w 102"/>
                <a:gd name="T17" fmla="*/ 39 h 152"/>
                <a:gd name="T18" fmla="*/ 22 w 102"/>
                <a:gd name="T19" fmla="*/ 32 h 152"/>
                <a:gd name="T20" fmla="*/ 17 w 102"/>
                <a:gd name="T21" fmla="*/ 19 h 152"/>
                <a:gd name="T22" fmla="*/ 1 w 102"/>
                <a:gd name="T23" fmla="*/ 5 h 152"/>
                <a:gd name="T24" fmla="*/ 2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27 w 74"/>
                <a:gd name="T1" fmla="*/ 10 h 103"/>
                <a:gd name="T2" fmla="*/ 30 w 74"/>
                <a:gd name="T3" fmla="*/ 17 h 103"/>
                <a:gd name="T4" fmla="*/ 12 w 74"/>
                <a:gd name="T5" fmla="*/ 36 h 103"/>
                <a:gd name="T6" fmla="*/ 13 w 74"/>
                <a:gd name="T7" fmla="*/ 44 h 103"/>
                <a:gd name="T8" fmla="*/ 8 w 74"/>
                <a:gd name="T9" fmla="*/ 41 h 103"/>
                <a:gd name="T10" fmla="*/ 2 w 74"/>
                <a:gd name="T11" fmla="*/ 36 h 103"/>
                <a:gd name="T12" fmla="*/ 0 w 74"/>
                <a:gd name="T13" fmla="*/ 36 h 103"/>
                <a:gd name="T14" fmla="*/ 4 w 74"/>
                <a:gd name="T15" fmla="*/ 25 h 103"/>
                <a:gd name="T16" fmla="*/ 5 w 74"/>
                <a:gd name="T17" fmla="*/ 23 h 103"/>
                <a:gd name="T18" fmla="*/ 1 w 74"/>
                <a:gd name="T19" fmla="*/ 11 h 103"/>
                <a:gd name="T20" fmla="*/ 1 w 74"/>
                <a:gd name="T21" fmla="*/ 6 h 103"/>
                <a:gd name="T22" fmla="*/ 10 w 74"/>
                <a:gd name="T23" fmla="*/ 10 h 103"/>
                <a:gd name="T24" fmla="*/ 15 w 74"/>
                <a:gd name="T25" fmla="*/ 15 h 103"/>
                <a:gd name="T26" fmla="*/ 27 w 74"/>
                <a:gd name="T27" fmla="*/ 1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34 w 146"/>
                <a:gd name="T1" fmla="*/ 42 h 252"/>
                <a:gd name="T2" fmla="*/ 28 w 146"/>
                <a:gd name="T3" fmla="*/ 45 h 252"/>
                <a:gd name="T4" fmla="*/ 27 w 146"/>
                <a:gd name="T5" fmla="*/ 56 h 252"/>
                <a:gd name="T6" fmla="*/ 9 w 146"/>
                <a:gd name="T7" fmla="*/ 62 h 252"/>
                <a:gd name="T8" fmla="*/ 3 w 146"/>
                <a:gd name="T9" fmla="*/ 71 h 252"/>
                <a:gd name="T10" fmla="*/ 8 w 146"/>
                <a:gd name="T11" fmla="*/ 77 h 252"/>
                <a:gd name="T12" fmla="*/ 3 w 146"/>
                <a:gd name="T13" fmla="*/ 84 h 252"/>
                <a:gd name="T14" fmla="*/ 10 w 146"/>
                <a:gd name="T15" fmla="*/ 107 h 252"/>
                <a:gd name="T16" fmla="*/ 12 w 146"/>
                <a:gd name="T17" fmla="*/ 91 h 252"/>
                <a:gd name="T18" fmla="*/ 9 w 146"/>
                <a:gd name="T19" fmla="*/ 81 h 252"/>
                <a:gd name="T20" fmla="*/ 17 w 146"/>
                <a:gd name="T21" fmla="*/ 74 h 252"/>
                <a:gd name="T22" fmla="*/ 22 w 146"/>
                <a:gd name="T23" fmla="*/ 67 h 252"/>
                <a:gd name="T24" fmla="*/ 28 w 146"/>
                <a:gd name="T25" fmla="*/ 74 h 252"/>
                <a:gd name="T26" fmla="*/ 19 w 146"/>
                <a:gd name="T27" fmla="*/ 80 h 252"/>
                <a:gd name="T28" fmla="*/ 23 w 146"/>
                <a:gd name="T29" fmla="*/ 85 h 252"/>
                <a:gd name="T30" fmla="*/ 28 w 146"/>
                <a:gd name="T31" fmla="*/ 76 h 252"/>
                <a:gd name="T32" fmla="*/ 35 w 146"/>
                <a:gd name="T33" fmla="*/ 78 h 252"/>
                <a:gd name="T34" fmla="*/ 43 w 146"/>
                <a:gd name="T35" fmla="*/ 62 h 252"/>
                <a:gd name="T36" fmla="*/ 47 w 146"/>
                <a:gd name="T37" fmla="*/ 66 h 252"/>
                <a:gd name="T38" fmla="*/ 57 w 146"/>
                <a:gd name="T39" fmla="*/ 62 h 252"/>
                <a:gd name="T40" fmla="*/ 60 w 146"/>
                <a:gd name="T41" fmla="*/ 56 h 252"/>
                <a:gd name="T42" fmla="*/ 59 w 146"/>
                <a:gd name="T43" fmla="*/ 47 h 252"/>
                <a:gd name="T44" fmla="*/ 56 w 146"/>
                <a:gd name="T45" fmla="*/ 42 h 252"/>
                <a:gd name="T46" fmla="*/ 51 w 146"/>
                <a:gd name="T47" fmla="*/ 17 h 252"/>
                <a:gd name="T48" fmla="*/ 39 w 146"/>
                <a:gd name="T49" fmla="*/ 0 h 252"/>
                <a:gd name="T50" fmla="*/ 32 w 146"/>
                <a:gd name="T51" fmla="*/ 5 h 252"/>
                <a:gd name="T52" fmla="*/ 40 w 146"/>
                <a:gd name="T53" fmla="*/ 15 h 252"/>
                <a:gd name="T54" fmla="*/ 40 w 146"/>
                <a:gd name="T55" fmla="*/ 27 h 252"/>
                <a:gd name="T56" fmla="*/ 34 w 146"/>
                <a:gd name="T57" fmla="*/ 4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25 w 70"/>
                <a:gd name="T1" fmla="*/ 0 h 40"/>
                <a:gd name="T2" fmla="*/ 27 w 70"/>
                <a:gd name="T3" fmla="*/ 8 h 40"/>
                <a:gd name="T4" fmla="*/ 16 w 70"/>
                <a:gd name="T5" fmla="*/ 11 h 40"/>
                <a:gd name="T6" fmla="*/ 13 w 70"/>
                <a:gd name="T7" fmla="*/ 17 h 40"/>
                <a:gd name="T8" fmla="*/ 3 w 70"/>
                <a:gd name="T9" fmla="*/ 17 h 40"/>
                <a:gd name="T10" fmla="*/ 1 w 70"/>
                <a:gd name="T11" fmla="*/ 15 h 40"/>
                <a:gd name="T12" fmla="*/ 14 w 70"/>
                <a:gd name="T13" fmla="*/ 8 h 40"/>
                <a:gd name="T14" fmla="*/ 25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7 w 26"/>
                <a:gd name="T1" fmla="*/ 0 h 29"/>
                <a:gd name="T2" fmla="*/ 0 w 26"/>
                <a:gd name="T3" fmla="*/ 8 h 29"/>
                <a:gd name="T4" fmla="*/ 7 w 26"/>
                <a:gd name="T5" fmla="*/ 11 h 29"/>
                <a:gd name="T6" fmla="*/ 7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6 w 49"/>
                <a:gd name="T1" fmla="*/ 3 h 36"/>
                <a:gd name="T2" fmla="*/ 0 w 49"/>
                <a:gd name="T3" fmla="*/ 8 h 36"/>
                <a:gd name="T4" fmla="*/ 3 w 49"/>
                <a:gd name="T5" fmla="*/ 14 h 36"/>
                <a:gd name="T6" fmla="*/ 8 w 49"/>
                <a:gd name="T7" fmla="*/ 15 h 36"/>
                <a:gd name="T8" fmla="*/ 17 w 49"/>
                <a:gd name="T9" fmla="*/ 11 h 36"/>
                <a:gd name="T10" fmla="*/ 6 w 49"/>
                <a:gd name="T11" fmla="*/ 3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4 w 27"/>
                <a:gd name="T1" fmla="*/ 0 h 22"/>
                <a:gd name="T2" fmla="*/ 1 w 27"/>
                <a:gd name="T3" fmla="*/ 5 h 22"/>
                <a:gd name="T4" fmla="*/ 7 w 27"/>
                <a:gd name="T5" fmla="*/ 9 h 22"/>
                <a:gd name="T6" fmla="*/ 4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5 w 20"/>
                <a:gd name="T1" fmla="*/ 0 h 18"/>
                <a:gd name="T2" fmla="*/ 4 w 20"/>
                <a:gd name="T3" fmla="*/ 7 h 18"/>
                <a:gd name="T4" fmla="*/ 5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11 w 24"/>
                <a:gd name="T1" fmla="*/ 0 h 44"/>
                <a:gd name="T2" fmla="*/ 4 w 24"/>
                <a:gd name="T3" fmla="*/ 7 h 44"/>
                <a:gd name="T4" fmla="*/ 0 w 24"/>
                <a:gd name="T5" fmla="*/ 15 h 44"/>
                <a:gd name="T6" fmla="*/ 7 w 24"/>
                <a:gd name="T7" fmla="*/ 17 h 44"/>
                <a:gd name="T8" fmla="*/ 11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13 w 41"/>
                <a:gd name="T1" fmla="*/ 0 h 24"/>
                <a:gd name="T2" fmla="*/ 11 w 41"/>
                <a:gd name="T3" fmla="*/ 11 h 24"/>
                <a:gd name="T4" fmla="*/ 13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5 w 13"/>
                <a:gd name="T1" fmla="*/ 2 h 20"/>
                <a:gd name="T2" fmla="*/ 1 w 13"/>
                <a:gd name="T3" fmla="*/ 5 h 20"/>
                <a:gd name="T4" fmla="*/ 4 w 13"/>
                <a:gd name="T5" fmla="*/ 8 h 20"/>
                <a:gd name="T6" fmla="*/ 5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3 w 13"/>
                <a:gd name="T1" fmla="*/ 2 h 20"/>
                <a:gd name="T2" fmla="*/ 1 w 13"/>
                <a:gd name="T3" fmla="*/ 5 h 20"/>
                <a:gd name="T4" fmla="*/ 3 w 13"/>
                <a:gd name="T5" fmla="*/ 8 h 20"/>
                <a:gd name="T6" fmla="*/ 3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3 w 14"/>
                <a:gd name="T1" fmla="*/ 0 h 25"/>
                <a:gd name="T2" fmla="*/ 0 w 14"/>
                <a:gd name="T3" fmla="*/ 6 h 25"/>
                <a:gd name="T4" fmla="*/ 6 w 14"/>
                <a:gd name="T5" fmla="*/ 11 h 25"/>
                <a:gd name="T6" fmla="*/ 3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3 w 14"/>
                <a:gd name="T1" fmla="*/ 0 h 25"/>
                <a:gd name="T2" fmla="*/ 0 w 14"/>
                <a:gd name="T3" fmla="*/ 6 h 25"/>
                <a:gd name="T4" fmla="*/ 6 w 14"/>
                <a:gd name="T5" fmla="*/ 11 h 25"/>
                <a:gd name="T6" fmla="*/ 3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5 w 13"/>
                <a:gd name="T1" fmla="*/ 2 h 20"/>
                <a:gd name="T2" fmla="*/ 1 w 13"/>
                <a:gd name="T3" fmla="*/ 5 h 20"/>
                <a:gd name="T4" fmla="*/ 4 w 13"/>
                <a:gd name="T5" fmla="*/ 8 h 20"/>
                <a:gd name="T6" fmla="*/ 5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3 w 13"/>
                <a:gd name="T1" fmla="*/ 2 h 20"/>
                <a:gd name="T2" fmla="*/ 1 w 13"/>
                <a:gd name="T3" fmla="*/ 5 h 20"/>
                <a:gd name="T4" fmla="*/ 3 w 13"/>
                <a:gd name="T5" fmla="*/ 8 h 20"/>
                <a:gd name="T6" fmla="*/ 3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5 w 13"/>
                <a:gd name="T1" fmla="*/ 2 h 20"/>
                <a:gd name="T2" fmla="*/ 1 w 13"/>
                <a:gd name="T3" fmla="*/ 5 h 20"/>
                <a:gd name="T4" fmla="*/ 4 w 13"/>
                <a:gd name="T5" fmla="*/ 8 h 20"/>
                <a:gd name="T6" fmla="*/ 5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5 w 13"/>
                <a:gd name="T1" fmla="*/ 2 h 20"/>
                <a:gd name="T2" fmla="*/ 1 w 13"/>
                <a:gd name="T3" fmla="*/ 5 h 20"/>
                <a:gd name="T4" fmla="*/ 4 w 13"/>
                <a:gd name="T5" fmla="*/ 8 h 20"/>
                <a:gd name="T6" fmla="*/ 5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5 w 13"/>
                <a:gd name="T1" fmla="*/ 2 h 20"/>
                <a:gd name="T2" fmla="*/ 1 w 13"/>
                <a:gd name="T3" fmla="*/ 5 h 20"/>
                <a:gd name="T4" fmla="*/ 4 w 13"/>
                <a:gd name="T5" fmla="*/ 8 h 20"/>
                <a:gd name="T6" fmla="*/ 5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4" name="Picture 7" descr="artplus_nature_naturalcity42_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2" descr="artplus_nature_naturalcity42_i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0" descr="artplus_nature_naturalcity42_c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3" descr="artplus_nature_naturalcity42_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smtClean="0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119" name="Picture 9" descr="artplus_nature_naturalcity42_b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8" descr="artplus_nature_naturalcity42_e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1" descr="artplus_nature_naturalcity42_d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128" descr="a1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129" descr="b_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2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2133600" cy="168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5600" y="6477000"/>
            <a:ext cx="2286000" cy="168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1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477000"/>
            <a:ext cx="2133600" cy="168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D58C171-5FC7-4CAA-A703-CF7E5D87F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E814B-036C-456F-93CA-F0547F560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6660-CBD3-4661-A483-413D31E53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D462-C946-4474-94F0-FEF4F97E5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0ADD7-BFCB-48A5-B3B0-2271AA85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FFAE-B273-41AF-9136-FDD238709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E7F4E-15B8-4201-9D4F-CA63EFD3B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CF46-2DD1-4097-B892-3907484DD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EB9A-BD46-4182-81C0-E69BCF180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1D4B-130C-4DCD-AD70-C403DCCF8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59A62-B2C9-4FC3-91B4-A43B99DC4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D232-9128-46E1-944E-2CA5FF96C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Дусебаева Гулнара Абдугаффаровна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A9C557-7C81-4F40-9508-1A298DFCF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artplus_nature_naturalcity42_a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0.gif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684053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kk-KZ" sz="5400" dirty="0" smtClean="0">
                <a:solidFill>
                  <a:schemeClr val="accent6">
                    <a:lumMod val="75000"/>
                  </a:schemeClr>
                </a:solidFill>
              </a:rPr>
              <a:t>«Тіл – рухани қазына» 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-38137"/>
            <a:ext cx="1445231" cy="14138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46438" y="3457575"/>
            <a:ext cx="521811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425" y="1557338"/>
            <a:ext cx="451008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90963" y="1052513"/>
            <a:ext cx="525303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5888"/>
            <a:ext cx="6802438" cy="1400175"/>
          </a:xfrm>
        </p:spPr>
        <p:txBody>
          <a:bodyPr/>
          <a:lstStyle/>
          <a:p>
            <a:pPr eaLnBrk="1" hangingPunct="1">
              <a:defRPr/>
            </a:pPr>
            <a:r>
              <a:rPr lang="kk-KZ" sz="4400" dirty="0" smtClean="0">
                <a:solidFill>
                  <a:schemeClr val="accent6">
                    <a:lumMod val="50000"/>
                  </a:schemeClr>
                </a:solidFill>
              </a:rPr>
              <a:t>Отан сүйер ұлан бол!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gray">
          <a:xfrm>
            <a:off x="2771775" y="1773238"/>
            <a:ext cx="6372225" cy="15684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kk-KZ" sz="2400" b="1" dirty="0">
                <a:solidFill>
                  <a:schemeClr val="accent6">
                    <a:lumMod val="75000"/>
                  </a:schemeClr>
                </a:solidFill>
              </a:rPr>
              <a:t>Мен де адаммын жаралған сүйек, еттен,</a:t>
            </a:r>
          </a:p>
          <a:p>
            <a:pPr algn="just" eaLnBrk="0" hangingPunct="0">
              <a:defRPr/>
            </a:pPr>
            <a:r>
              <a:rPr lang="kk-KZ" sz="2400" b="1" dirty="0">
                <a:solidFill>
                  <a:schemeClr val="accent6">
                    <a:lumMod val="75000"/>
                  </a:schemeClr>
                </a:solidFill>
              </a:rPr>
              <a:t>Арым бар, намысым бар жан тербеткен.</a:t>
            </a:r>
          </a:p>
          <a:p>
            <a:pPr algn="just" eaLnBrk="0" hangingPunct="0">
              <a:defRPr/>
            </a:pPr>
            <a:r>
              <a:rPr lang="kk-KZ" sz="2400" b="1" dirty="0">
                <a:solidFill>
                  <a:schemeClr val="accent6">
                    <a:lumMod val="75000"/>
                  </a:schemeClr>
                </a:solidFill>
              </a:rPr>
              <a:t>Қазақтың қарапайым бір ұлымын</a:t>
            </a:r>
          </a:p>
          <a:p>
            <a:pPr algn="just" eaLnBrk="0" hangingPunct="0">
              <a:defRPr/>
            </a:pPr>
            <a:r>
              <a:rPr lang="kk-KZ" sz="2400" b="1" dirty="0">
                <a:solidFill>
                  <a:schemeClr val="accent6">
                    <a:lumMod val="75000"/>
                  </a:schemeClr>
                </a:solidFill>
              </a:rPr>
              <a:t>Жанымды арым үшін құрбан еткен.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1C4240-D513-4798-AD77-3F6A16F3E137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3708"/>
            <a:ext cx="2393547" cy="31913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gray">
          <a:xfrm>
            <a:off x="0" y="4892675"/>
            <a:ext cx="7885113" cy="132238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kk-KZ" sz="2000" b="1" i="1" dirty="0">
                <a:solidFill>
                  <a:schemeClr val="accent2">
                    <a:lumMod val="50000"/>
                  </a:schemeClr>
                </a:solidFill>
              </a:rPr>
              <a:t>Балаларым, немере, шөберелеріме, келер ұрпаққа айтар жалғыз тілегім: Елді сүйер ұлан болыңдар! Өз халқыңа лайықты азамат болып өсіңдер!</a:t>
            </a:r>
          </a:p>
          <a:p>
            <a:pPr algn="just" eaLnBrk="0" hangingPunct="0">
              <a:defRPr/>
            </a:pPr>
            <a:r>
              <a:rPr lang="kk-KZ" sz="2000" b="1" i="1" dirty="0">
                <a:solidFill>
                  <a:schemeClr val="accent2">
                    <a:lumMod val="50000"/>
                  </a:schemeClr>
                </a:solidFill>
              </a:rPr>
              <a:t>					Б. Момышұлы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202" name="Picture 2" descr="D:\Documents and Settings\SABYR-ARON\Мои документы\катын2010\Портфолио\суреттерслайд\vsosh_sign2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71788" y="3459163"/>
            <a:ext cx="13128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5888"/>
            <a:ext cx="6802438" cy="1152525"/>
          </a:xfrm>
        </p:spPr>
        <p:txBody>
          <a:bodyPr/>
          <a:lstStyle/>
          <a:p>
            <a:pPr eaLnBrk="1" hangingPunct="1">
              <a:defRPr/>
            </a:pPr>
            <a:r>
              <a:rPr lang="kk-KZ" sz="4300" dirty="0" smtClean="0">
                <a:solidFill>
                  <a:schemeClr val="accent6">
                    <a:lumMod val="50000"/>
                  </a:schemeClr>
                </a:solidFill>
              </a:rPr>
              <a:t>Жүректен - жүрекке</a:t>
            </a:r>
            <a:endParaRPr lang="en-US" sz="4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2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857E42-08C7-4B07-96D0-A6849683A79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1" name="Picture 6" descr="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768752" cy="5076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638" y="5013325"/>
            <a:ext cx="11334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2"/>
          <p:cNvSpPr>
            <a:spLocks noChangeArrowheads="1" noChangeShapeType="1" noTextEdit="1"/>
          </p:cNvSpPr>
          <p:nvPr/>
        </p:nvSpPr>
        <p:spPr bwMode="gray">
          <a:xfrm>
            <a:off x="395536" y="4653136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РАХМЕТ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05263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00213"/>
            <a:ext cx="4203700" cy="3154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6467">
            <a:off x="4400504" y="999367"/>
            <a:ext cx="4882128" cy="33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3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713" y="757238"/>
            <a:ext cx="2087562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2969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Мақсаты: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Оқушыларға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өзге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тілдің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бәрін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біліп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өз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отанын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туған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елін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жерін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тілін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құрметтеуді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саналарына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5000"/>
                  </a:schemeClr>
                </a:solidFill>
              </a:rPr>
              <a:t>сіңіру</a:t>
            </a:r>
            <a:endParaRPr lang="en-US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1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3D071D-C202-4178-9565-5EC509DB96D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302062"/>
            <a:ext cx="3647974" cy="50292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Дусебаева Гулнара Абдугаффаровна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0ADD7-BFCB-48A5-B3B0-2271AA8598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675265"/>
            <a:ext cx="3907012" cy="46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8150" y="2316163"/>
            <a:ext cx="4248150" cy="3186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86299" y="39252"/>
            <a:ext cx="7709047" cy="1086286"/>
          </a:xfrm>
        </p:spPr>
        <p:txBody>
          <a:bodyPr/>
          <a:lstStyle/>
          <a:p>
            <a:r>
              <a:rPr lang="kk-KZ" b="1" dirty="0" smtClean="0"/>
              <a:t>«Қазақстанның үсті де – байлық,</a:t>
            </a:r>
          </a:p>
          <a:p>
            <a:r>
              <a:rPr lang="kk-KZ" b="1" dirty="0" smtClean="0"/>
              <a:t>Асты да – байлық»</a:t>
            </a:r>
          </a:p>
          <a:p>
            <a:r>
              <a:rPr lang="kk-KZ" b="1" dirty="0"/>
              <a:t> </a:t>
            </a:r>
            <a:r>
              <a:rPr lang="kk-KZ" b="1" dirty="0" smtClean="0"/>
              <a:t>                               Н.Ә.Назарбаев</a:t>
            </a:r>
            <a:endParaRPr lang="ru-RU" b="1" dirty="0"/>
          </a:p>
        </p:txBody>
      </p:sp>
      <p:sp>
        <p:nvSpPr>
          <p:cNvPr id="512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7A0D23-E99A-4958-815D-CB9B151FF5BC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2316163"/>
            <a:ext cx="4084638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9" descr="2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72948" y="987686"/>
            <a:ext cx="17256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15616" y="265965"/>
            <a:ext cx="34845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3568" y="5502275"/>
            <a:ext cx="7137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7504" y="908720"/>
            <a:ext cx="7776864" cy="55446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822325" y="1876425"/>
            <a:ext cx="1912938" cy="3605213"/>
            <a:chOff x="513" y="998"/>
            <a:chExt cx="1109" cy="2271"/>
          </a:xfrm>
        </p:grpSpPr>
        <p:sp>
          <p:nvSpPr>
            <p:cNvPr id="9220" name="Freeform 4"/>
            <p:cNvSpPr>
              <a:spLocks/>
            </p:cNvSpPr>
            <p:nvPr/>
          </p:nvSpPr>
          <p:spPr bwMode="gray">
            <a:xfrm flipV="1">
              <a:off x="683" y="2087"/>
              <a:ext cx="930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3408363" y="3030538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gray">
          <a:xfrm>
            <a:off x="4200525" y="3476625"/>
            <a:ext cx="550863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3446463" y="4552950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2" name="AutoShape 10"/>
          <p:cNvSpPr>
            <a:spLocks noChangeArrowheads="1"/>
          </p:cNvSpPr>
          <p:nvPr/>
        </p:nvSpPr>
        <p:spPr bwMode="gray">
          <a:xfrm>
            <a:off x="4173538" y="5018088"/>
            <a:ext cx="550862" cy="347662"/>
          </a:xfrm>
          <a:prstGeom prst="rightArrow">
            <a:avLst>
              <a:gd name="adj1" fmla="val 50000"/>
              <a:gd name="adj2" fmla="val 45092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3408363" y="1535113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4" name="AutoShape 12"/>
          <p:cNvSpPr>
            <a:spLocks noChangeArrowheads="1"/>
          </p:cNvSpPr>
          <p:nvPr/>
        </p:nvSpPr>
        <p:spPr bwMode="gray">
          <a:xfrm>
            <a:off x="4181475" y="1981200"/>
            <a:ext cx="550863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779713" y="1519238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0" name="Freeform 14"/>
          <p:cNvSpPr>
            <a:spLocks/>
          </p:cNvSpPr>
          <p:nvPr/>
        </p:nvSpPr>
        <p:spPr bwMode="gray">
          <a:xfrm>
            <a:off x="2889250" y="1584325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2792413" y="3021013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2" name="Freeform 16"/>
          <p:cNvSpPr>
            <a:spLocks/>
          </p:cNvSpPr>
          <p:nvPr/>
        </p:nvSpPr>
        <p:spPr bwMode="gray">
          <a:xfrm>
            <a:off x="2892425" y="3086100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773363" y="4543425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Freeform 18"/>
          <p:cNvSpPr>
            <a:spLocks/>
          </p:cNvSpPr>
          <p:nvPr/>
        </p:nvSpPr>
        <p:spPr bwMode="gray">
          <a:xfrm>
            <a:off x="2873375" y="4598988"/>
            <a:ext cx="811213" cy="64928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61" name="Picture 19" descr="YG_circle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8" y="2695575"/>
            <a:ext cx="18827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black">
          <a:xfrm>
            <a:off x="4678363" y="1747838"/>
            <a:ext cx="39322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</a:rPr>
              <a:t>Атамекеннің адам үшін маңызы қандай?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black">
          <a:xfrm>
            <a:off x="4659313" y="3175000"/>
            <a:ext cx="3932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</a:rPr>
              <a:t>Біз үшін тілдің маңызы қандай?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black">
          <a:xfrm>
            <a:off x="4678363" y="4824413"/>
            <a:ext cx="39322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kk-KZ" sz="2000" b="1" dirty="0">
                <a:solidFill>
                  <a:schemeClr val="accent2">
                    <a:lumMod val="50000"/>
                  </a:schemeClr>
                </a:solidFill>
              </a:rPr>
              <a:t>Өз атамекенің, туған жерің, Отаның туралы айтып беріңдер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384175" y="3221038"/>
            <a:ext cx="15732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kk-KZ" b="1" dirty="0">
                <a:solidFill>
                  <a:schemeClr val="accent2">
                    <a:lumMod val="50000"/>
                  </a:schemeClr>
                </a:solidFill>
              </a:rPr>
              <a:t>Бір шым-шым топырақ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66" name="Text Box 24"/>
          <p:cNvSpPr txBox="1">
            <a:spLocks noChangeArrowheads="1"/>
          </p:cNvSpPr>
          <p:nvPr/>
        </p:nvSpPr>
        <p:spPr bwMode="white">
          <a:xfrm>
            <a:off x="2735263" y="1771650"/>
            <a:ext cx="1673225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EFFFF"/>
                </a:solidFill>
              </a:rPr>
              <a:t> </a:t>
            </a:r>
            <a:r>
              <a:rPr lang="kk-KZ" sz="4800" b="1">
                <a:solidFill>
                  <a:srgbClr val="FEFFFF"/>
                </a:solidFill>
              </a:rPr>
              <a:t>1</a:t>
            </a:r>
            <a:endParaRPr lang="en-US" sz="4800" b="1">
              <a:solidFill>
                <a:srgbClr val="FEFFFF"/>
              </a:solidFill>
            </a:endParaRPr>
          </a:p>
        </p:txBody>
      </p:sp>
      <p:sp>
        <p:nvSpPr>
          <p:cNvPr id="6167" name="Text Box 25"/>
          <p:cNvSpPr txBox="1">
            <a:spLocks noChangeArrowheads="1"/>
          </p:cNvSpPr>
          <p:nvPr/>
        </p:nvSpPr>
        <p:spPr bwMode="white">
          <a:xfrm>
            <a:off x="2760663" y="3248025"/>
            <a:ext cx="167322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EFFFF"/>
                </a:solidFill>
              </a:rPr>
              <a:t> </a:t>
            </a:r>
            <a:r>
              <a:rPr lang="kk-KZ" sz="4800" b="1">
                <a:solidFill>
                  <a:srgbClr val="FEFFFF"/>
                </a:solidFill>
              </a:rPr>
              <a:t>2</a:t>
            </a:r>
            <a:endParaRPr lang="en-US" sz="4800" b="1">
              <a:solidFill>
                <a:srgbClr val="FEFFFF"/>
              </a:solidFill>
            </a:endParaRPr>
          </a:p>
        </p:txBody>
      </p:sp>
      <p:sp>
        <p:nvSpPr>
          <p:cNvPr id="6168" name="Text Box 26"/>
          <p:cNvSpPr txBox="1">
            <a:spLocks noChangeArrowheads="1"/>
          </p:cNvSpPr>
          <p:nvPr/>
        </p:nvSpPr>
        <p:spPr bwMode="white">
          <a:xfrm>
            <a:off x="2574925" y="4806950"/>
            <a:ext cx="2024063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EFFFF"/>
                </a:solidFill>
              </a:rPr>
              <a:t> </a:t>
            </a:r>
            <a:r>
              <a:rPr lang="kk-KZ" sz="4800" b="1">
                <a:solidFill>
                  <a:srgbClr val="FEFFFF"/>
                </a:solidFill>
              </a:rPr>
              <a:t>3</a:t>
            </a:r>
            <a:endParaRPr lang="en-US" sz="4800" b="1">
              <a:solidFill>
                <a:srgbClr val="FEFFFF"/>
              </a:solidFill>
            </a:endParaRPr>
          </a:p>
        </p:txBody>
      </p:sp>
      <p:sp>
        <p:nvSpPr>
          <p:cNvPr id="61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BE5E2-2985-4DAC-B756-16DCDDA761E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56063" y="1052513"/>
            <a:ext cx="38354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27906" y="2958306"/>
            <a:ext cx="3633787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5"/>
          <p:cNvSpPr>
            <a:spLocks noChangeShapeType="1"/>
          </p:cNvSpPr>
          <p:nvPr/>
        </p:nvSpPr>
        <p:spPr bwMode="auto">
          <a:xfrm>
            <a:off x="2725738" y="508635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179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20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0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0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0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7207" name="Picture 19" descr="mark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80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508517" y="1891884"/>
            <a:ext cx="47157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kk-KZ" sz="1600" dirty="0" smtClean="0">
                <a:solidFill>
                  <a:schemeClr val="accent5">
                    <a:lumMod val="25000"/>
                  </a:schemeClr>
                </a:solidFill>
              </a:rPr>
              <a:t>Ана тіл дегенде бірінші есіне қандай ой келеді?</a:t>
            </a:r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182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505200" y="2668588"/>
            <a:ext cx="5106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kk-KZ" sz="1600" dirty="0">
                <a:solidFill>
                  <a:schemeClr val="accent5">
                    <a:lumMod val="25000"/>
                  </a:schemeClr>
                </a:solidFill>
              </a:rPr>
              <a:t>Адамның туған жері әрқашанда атамекен бола ма?</a:t>
            </a:r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184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422649" y="3370302"/>
            <a:ext cx="50669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kk-KZ" sz="1600" dirty="0" smtClean="0">
                <a:solidFill>
                  <a:schemeClr val="accent5">
                    <a:lumMod val="25000"/>
                  </a:schemeClr>
                </a:solidFill>
              </a:rPr>
              <a:t>Біздің ана тіліміз қандай тілдер қатарына жатады ?</a:t>
            </a:r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186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3505200" y="4144963"/>
            <a:ext cx="49236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kk-KZ" sz="1600" dirty="0" smtClean="0">
                <a:solidFill>
                  <a:schemeClr val="accent5">
                    <a:lumMod val="25000"/>
                  </a:schemeClr>
                </a:solidFill>
              </a:rPr>
              <a:t>Тіл жайында қандай мақал-мәтелдер білесіңдер?</a:t>
            </a:r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568700" y="4902200"/>
            <a:ext cx="49078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kk-KZ" sz="1600" dirty="0" smtClean="0">
                <a:solidFill>
                  <a:schemeClr val="accent5">
                    <a:lumMod val="25000"/>
                  </a:schemeClr>
                </a:solidFill>
              </a:rPr>
              <a:t>«Тілге - құрмет, елге - құмет» қалай түсінесіңдер?</a:t>
            </a:r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194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97C6A2-E3D6-4484-AB9A-E780F9A4856D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719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5475" y="2547938"/>
            <a:ext cx="202882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kk-KZ" sz="5400" dirty="0" smtClean="0">
                <a:solidFill>
                  <a:schemeClr val="accent2">
                    <a:lumMod val="50000"/>
                  </a:schemeClr>
                </a:solidFill>
              </a:rPr>
              <a:t>Ашық сұрақ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20291"/>
          </a:xfrm>
        </p:spPr>
        <p:txBody>
          <a:bodyPr/>
          <a:lstStyle/>
          <a:p>
            <a:r>
              <a:rPr lang="ru-RU" sz="2800" i="0" dirty="0" err="1">
                <a:solidFill>
                  <a:srgbClr val="FF5050"/>
                </a:solidFill>
                <a:latin typeface="Tahoma" panose="020B0604030504040204" pitchFamily="34" charset="0"/>
              </a:rPr>
              <a:t>Ақын-жазушылардың</a:t>
            </a:r>
            <a:r>
              <a:rPr lang="ru-RU" sz="2800" i="0" dirty="0">
                <a:solidFill>
                  <a:srgbClr val="FF5050"/>
                </a:solidFill>
                <a:latin typeface="Tahoma" panose="020B0604030504040204" pitchFamily="34" charset="0"/>
              </a:rPr>
              <a:t> </a:t>
            </a:r>
            <a:r>
              <a:rPr lang="ru-RU" sz="2800" i="0" dirty="0" err="1">
                <a:solidFill>
                  <a:srgbClr val="FF5050"/>
                </a:solidFill>
                <a:latin typeface="Tahoma" panose="020B0604030504040204" pitchFamily="34" charset="0"/>
              </a:rPr>
              <a:t>тіл</a:t>
            </a:r>
            <a:r>
              <a:rPr lang="ru-RU" sz="2800" i="0" dirty="0">
                <a:solidFill>
                  <a:srgbClr val="FF5050"/>
                </a:solidFill>
                <a:latin typeface="Tahoma" panose="020B0604030504040204" pitchFamily="34" charset="0"/>
              </a:rPr>
              <a:t> </a:t>
            </a:r>
            <a:r>
              <a:rPr lang="ru-RU" sz="2800" i="0" dirty="0" err="1">
                <a:solidFill>
                  <a:srgbClr val="FF5050"/>
                </a:solidFill>
                <a:latin typeface="Tahoma" panose="020B0604030504040204" pitchFamily="34" charset="0"/>
              </a:rPr>
              <a:t>туралы</a:t>
            </a:r>
            <a:r>
              <a:rPr lang="ru-RU" sz="2800" i="0" dirty="0">
                <a:solidFill>
                  <a:srgbClr val="FF5050"/>
                </a:solidFill>
                <a:latin typeface="Tahoma" panose="020B0604030504040204" pitchFamily="34" charset="0"/>
              </a:rPr>
              <a:t> </a:t>
            </a:r>
            <a:r>
              <a:rPr lang="ru-RU" sz="2800" i="0" dirty="0" err="1">
                <a:solidFill>
                  <a:srgbClr val="FF5050"/>
                </a:solidFill>
                <a:latin typeface="Tahoma" panose="020B0604030504040204" pitchFamily="34" charset="0"/>
              </a:rPr>
              <a:t>пікірлері</a:t>
            </a:r>
            <a:r>
              <a:rPr lang="ru-RU" sz="2800" i="0" dirty="0">
                <a:solidFill>
                  <a:srgbClr val="333399"/>
                </a:solidFill>
                <a:latin typeface="Tahoma" panose="020B0604030504040204" pitchFamily="34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Tahoma" panose="020B0604030504040204" pitchFamily="34" charset="0"/>
              </a:rPr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12776"/>
            <a:ext cx="3412437" cy="469898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Дусебаева Гулнара Абдугаффаровна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0ADD7-BFCB-48A5-B3B0-2271AA8598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212" y="1412776"/>
            <a:ext cx="5697528" cy="43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330903"/>
            <a:ext cx="3330980" cy="492446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Дусебаева Гулнара Абдугаффаровна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0ADD7-BFCB-48A5-B3B0-2271AA8598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986" y="1493846"/>
            <a:ext cx="4915014" cy="47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4" y="1069186"/>
            <a:ext cx="4302567" cy="50292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Дусебаева Гулнара Абдугаффаровна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0ADD7-BFCB-48A5-B3B0-2271AA8598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180" y="853183"/>
            <a:ext cx="3717508" cy="54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264</TotalTime>
  <Words>202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Verdana</vt:lpstr>
      <vt:lpstr>Wingdings</vt:lpstr>
      <vt:lpstr>400TGp_globalcity_light_ani</vt:lpstr>
      <vt:lpstr>«Тіл – рухани қазына» </vt:lpstr>
      <vt:lpstr>Мақсаты: Оқушыларға өзге тілдің бәрін біліп, өз отанын, туған елін, жерін, тілін  құрметтеуді саналарына сіңіру</vt:lpstr>
      <vt:lpstr>Презентация PowerPoint</vt:lpstr>
      <vt:lpstr>Презентация PowerPoint</vt:lpstr>
      <vt:lpstr>Презентация PowerPoint</vt:lpstr>
      <vt:lpstr>Ашық сұрақ</vt:lpstr>
      <vt:lpstr>Ақын-жазушылардың тіл туралы пікірлері </vt:lpstr>
      <vt:lpstr>Презентация PowerPoint</vt:lpstr>
      <vt:lpstr>Презентация PowerPoint</vt:lpstr>
      <vt:lpstr>Отан сүйер ұлан бол!</vt:lpstr>
      <vt:lpstr>Жүректен - жүрекке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Атамекен – Алтын  бесік</dc:title>
  <dc:creator>SABYR</dc:creator>
  <cp:lastModifiedBy>Айнаш Шамшиева</cp:lastModifiedBy>
  <cp:revision>80</cp:revision>
  <dcterms:created xsi:type="dcterms:W3CDTF">2011-01-25T15:02:03Z</dcterms:created>
  <dcterms:modified xsi:type="dcterms:W3CDTF">2017-09-20T19:11:39Z</dcterms:modified>
</cp:coreProperties>
</file>